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11"/>
  </p:notesMasterIdLst>
  <p:handoutMasterIdLst>
    <p:handoutMasterId r:id="rId12"/>
  </p:handoutMasterIdLst>
  <p:sldIdLst>
    <p:sldId id="256" r:id="rId3"/>
    <p:sldId id="259" r:id="rId4"/>
    <p:sldId id="262" r:id="rId5"/>
    <p:sldId id="265" r:id="rId6"/>
    <p:sldId id="260" r:id="rId7"/>
    <p:sldId id="266" r:id="rId8"/>
    <p:sldId id="267" r:id="rId9"/>
    <p:sldId id="268"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Georgia" panose="02040502050405020303" pitchFamily="18" charset="0"/>
      <p:regular r:id="rId19"/>
      <p:bold r:id="rId20"/>
      <p:italic r:id="rId21"/>
      <p:boldItalic r:id="rId22"/>
    </p:embeddedFont>
    <p:embeddedFont>
      <p:font typeface="Lato" panose="020B0604020202020204" charset="0"/>
      <p:regular r:id="rId23"/>
      <p:bold r:id="rId24"/>
      <p:italic r:id="rId25"/>
    </p:embeddedFont>
    <p:embeddedFont>
      <p:font typeface="Lato Light" panose="020F0302020204030203" charset="0"/>
      <p:regular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08E"/>
    <a:srgbClr val="24A4D6"/>
    <a:srgbClr val="5C5C5C"/>
    <a:srgbClr val="000000"/>
    <a:srgbClr val="90D8F5"/>
    <a:srgbClr val="58C8DD"/>
    <a:srgbClr val="38C6F4"/>
    <a:srgbClr val="9DB258"/>
    <a:srgbClr val="FEC441"/>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61326" autoAdjust="0"/>
  </p:normalViewPr>
  <p:slideViewPr>
    <p:cSldViewPr snapToGrid="0">
      <p:cViewPr varScale="1">
        <p:scale>
          <a:sx n="90" d="100"/>
          <a:sy n="90" d="100"/>
        </p:scale>
        <p:origin x="714" y="96"/>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FBE8E-0601-4A04-9AEB-558F915A43C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CA"/>
        </a:p>
      </dgm:t>
    </dgm:pt>
    <dgm:pt modelId="{4F08F9FB-2FE9-4456-8C7F-05AEF38ADA43}">
      <dgm:prSet phldrT="[Text]"/>
      <dgm:spPr/>
      <dgm:t>
        <a:bodyPr/>
        <a:lstStyle/>
        <a:p>
          <a:endParaRPr lang="en-CA" dirty="0"/>
        </a:p>
      </dgm:t>
    </dgm:pt>
    <dgm:pt modelId="{D4966C24-78CE-49EE-A118-37850ACB610B}" type="parTrans" cxnId="{729E5D64-0460-4EC8-BEC0-35553F35E77B}">
      <dgm:prSet/>
      <dgm:spPr/>
      <dgm:t>
        <a:bodyPr/>
        <a:lstStyle/>
        <a:p>
          <a:endParaRPr lang="en-CA"/>
        </a:p>
      </dgm:t>
    </dgm:pt>
    <dgm:pt modelId="{2D1AB00E-D6B3-472D-AAEB-C2B911432DBC}" type="sibTrans" cxnId="{729E5D64-0460-4EC8-BEC0-35553F35E77B}">
      <dgm:prSet/>
      <dgm:spPr/>
      <dgm:t>
        <a:bodyPr/>
        <a:lstStyle/>
        <a:p>
          <a:endParaRPr lang="en-CA"/>
        </a:p>
      </dgm:t>
    </dgm:pt>
    <dgm:pt modelId="{32BBFBAF-02A6-4204-9933-F829899E0F00}">
      <dgm:prSet phldrT="[Text]"/>
      <dgm:spPr/>
      <dgm:t>
        <a:bodyPr/>
        <a:lstStyle/>
        <a:p>
          <a:r>
            <a:rPr lang="en-CA" dirty="0"/>
            <a:t> </a:t>
          </a:r>
        </a:p>
      </dgm:t>
    </dgm:pt>
    <dgm:pt modelId="{94811AE7-5160-408D-A3A9-966DDFE3DB4E}" type="parTrans" cxnId="{07012CE5-712A-4977-A5C2-CFC4CB404AAB}">
      <dgm:prSet/>
      <dgm:spPr/>
      <dgm:t>
        <a:bodyPr/>
        <a:lstStyle/>
        <a:p>
          <a:endParaRPr lang="en-CA"/>
        </a:p>
      </dgm:t>
    </dgm:pt>
    <dgm:pt modelId="{62B2BCDC-0699-44E8-9BBD-CAF2F45B478E}" type="sibTrans" cxnId="{07012CE5-712A-4977-A5C2-CFC4CB404AAB}">
      <dgm:prSet/>
      <dgm:spPr/>
      <dgm:t>
        <a:bodyPr/>
        <a:lstStyle/>
        <a:p>
          <a:endParaRPr lang="en-CA"/>
        </a:p>
      </dgm:t>
    </dgm:pt>
    <dgm:pt modelId="{BB89C387-07D8-4103-A48B-10AC37D2161F}">
      <dgm:prSet phldrT="[Text]"/>
      <dgm:spPr/>
      <dgm:t>
        <a:bodyPr/>
        <a:lstStyle/>
        <a:p>
          <a:endParaRPr lang="en-CA" dirty="0"/>
        </a:p>
      </dgm:t>
    </dgm:pt>
    <dgm:pt modelId="{95A98E6D-E552-4875-872F-D336396E9AF5}" type="sibTrans" cxnId="{6694353A-52F2-452F-A11D-18A077B0E8D7}">
      <dgm:prSet/>
      <dgm:spPr/>
      <dgm:t>
        <a:bodyPr/>
        <a:lstStyle/>
        <a:p>
          <a:endParaRPr lang="en-CA"/>
        </a:p>
      </dgm:t>
    </dgm:pt>
    <dgm:pt modelId="{25A784AB-9902-4C63-A7D1-9ECD2BCA6E2B}" type="parTrans" cxnId="{6694353A-52F2-452F-A11D-18A077B0E8D7}">
      <dgm:prSet/>
      <dgm:spPr/>
      <dgm:t>
        <a:bodyPr/>
        <a:lstStyle/>
        <a:p>
          <a:endParaRPr lang="en-CA"/>
        </a:p>
      </dgm:t>
    </dgm:pt>
    <dgm:pt modelId="{35756F43-C320-4BA9-9B91-D81188D149F2}">
      <dgm:prSet phldrT="[Text]"/>
      <dgm:spPr/>
      <dgm:t>
        <a:bodyPr/>
        <a:lstStyle/>
        <a:p>
          <a:pPr algn="ctr"/>
          <a:r>
            <a:rPr lang="en-CA" dirty="0"/>
            <a:t>No</a:t>
          </a:r>
        </a:p>
        <a:p>
          <a:pPr algn="ctr"/>
          <a:r>
            <a:rPr lang="en-CA" dirty="0"/>
            <a:t>Star</a:t>
          </a:r>
        </a:p>
      </dgm:t>
    </dgm:pt>
    <dgm:pt modelId="{04BE76F7-68B3-4C1F-BEBA-B928F10F6BB9}" type="parTrans" cxnId="{E3C4C7EC-14C8-4257-911A-36146D63B8F8}">
      <dgm:prSet/>
      <dgm:spPr/>
      <dgm:t>
        <a:bodyPr/>
        <a:lstStyle/>
        <a:p>
          <a:endParaRPr lang="en-CA"/>
        </a:p>
      </dgm:t>
    </dgm:pt>
    <dgm:pt modelId="{ACB97428-EB82-4801-B26E-B69508947259}" type="sibTrans" cxnId="{E3C4C7EC-14C8-4257-911A-36146D63B8F8}">
      <dgm:prSet/>
      <dgm:spPr/>
      <dgm:t>
        <a:bodyPr/>
        <a:lstStyle/>
        <a:p>
          <a:endParaRPr lang="en-CA"/>
        </a:p>
      </dgm:t>
    </dgm:pt>
    <dgm:pt modelId="{158BB382-32B9-4CD3-A3D0-C77A4ABA8915}" type="pres">
      <dgm:prSet presAssocID="{CF9FBE8E-0601-4A04-9AEB-558F915A43CF}" presName="rootnode" presStyleCnt="0">
        <dgm:presLayoutVars>
          <dgm:chMax/>
          <dgm:chPref/>
          <dgm:dir/>
          <dgm:animLvl val="lvl"/>
        </dgm:presLayoutVars>
      </dgm:prSet>
      <dgm:spPr/>
    </dgm:pt>
    <dgm:pt modelId="{3980FE7F-8360-43A1-8735-086EC5EE5533}" type="pres">
      <dgm:prSet presAssocID="{35756F43-C320-4BA9-9B91-D81188D149F2}" presName="composite" presStyleCnt="0"/>
      <dgm:spPr/>
    </dgm:pt>
    <dgm:pt modelId="{B3AD6318-05C2-414F-9B20-43AEAB61CB95}" type="pres">
      <dgm:prSet presAssocID="{35756F43-C320-4BA9-9B91-D81188D149F2}" presName="LShape" presStyleLbl="alignNode1" presStyleIdx="0" presStyleCnt="7"/>
      <dgm:spPr/>
    </dgm:pt>
    <dgm:pt modelId="{092B8BA5-4086-44F8-8BE2-03BA677A2B70}" type="pres">
      <dgm:prSet presAssocID="{35756F43-C320-4BA9-9B91-D81188D149F2}" presName="ParentText" presStyleLbl="revTx" presStyleIdx="0" presStyleCnt="4">
        <dgm:presLayoutVars>
          <dgm:chMax val="0"/>
          <dgm:chPref val="0"/>
          <dgm:bulletEnabled val="1"/>
        </dgm:presLayoutVars>
      </dgm:prSet>
      <dgm:spPr/>
    </dgm:pt>
    <dgm:pt modelId="{31B46F10-FEB8-4DE5-BEF0-D25D62D4E70D}" type="pres">
      <dgm:prSet presAssocID="{35756F43-C320-4BA9-9B91-D81188D149F2}" presName="Triangle" presStyleLbl="alignNode1" presStyleIdx="1" presStyleCnt="7"/>
      <dgm:spPr/>
    </dgm:pt>
    <dgm:pt modelId="{88707A3E-91FE-4008-AF81-0F8AAD6DFEB1}" type="pres">
      <dgm:prSet presAssocID="{ACB97428-EB82-4801-B26E-B69508947259}" presName="sibTrans" presStyleCnt="0"/>
      <dgm:spPr/>
    </dgm:pt>
    <dgm:pt modelId="{F88AAB82-039E-44F4-85B7-F2AC61D9DD68}" type="pres">
      <dgm:prSet presAssocID="{ACB97428-EB82-4801-B26E-B69508947259}" presName="space" presStyleCnt="0"/>
      <dgm:spPr/>
    </dgm:pt>
    <dgm:pt modelId="{BCE6354F-8333-401E-96BB-5B049B54769F}" type="pres">
      <dgm:prSet presAssocID="{4F08F9FB-2FE9-4456-8C7F-05AEF38ADA43}" presName="composite" presStyleCnt="0"/>
      <dgm:spPr/>
    </dgm:pt>
    <dgm:pt modelId="{80631C11-C819-450B-8371-C275B37EBF8A}" type="pres">
      <dgm:prSet presAssocID="{4F08F9FB-2FE9-4456-8C7F-05AEF38ADA43}" presName="LShape" presStyleLbl="alignNode1" presStyleIdx="2" presStyleCnt="7"/>
      <dgm:spPr/>
    </dgm:pt>
    <dgm:pt modelId="{8D7CC655-9815-4A96-95A6-3CA1451F40A6}" type="pres">
      <dgm:prSet presAssocID="{4F08F9FB-2FE9-4456-8C7F-05AEF38ADA43}" presName="ParentText" presStyleLbl="revTx" presStyleIdx="1" presStyleCnt="4">
        <dgm:presLayoutVars>
          <dgm:chMax val="0"/>
          <dgm:chPref val="0"/>
          <dgm:bulletEnabled val="1"/>
        </dgm:presLayoutVars>
      </dgm:prSet>
      <dgm:spPr/>
    </dgm:pt>
    <dgm:pt modelId="{79798A6D-3ED5-4768-8F73-39CCDE5476A8}" type="pres">
      <dgm:prSet presAssocID="{4F08F9FB-2FE9-4456-8C7F-05AEF38ADA43}" presName="Triangle" presStyleLbl="alignNode1" presStyleIdx="3" presStyleCnt="7"/>
      <dgm:spPr/>
    </dgm:pt>
    <dgm:pt modelId="{243A0454-D365-425B-9800-95C14B454685}" type="pres">
      <dgm:prSet presAssocID="{2D1AB00E-D6B3-472D-AAEB-C2B911432DBC}" presName="sibTrans" presStyleCnt="0"/>
      <dgm:spPr/>
    </dgm:pt>
    <dgm:pt modelId="{C03109D0-D93E-4816-9E9D-795CDBDBF77C}" type="pres">
      <dgm:prSet presAssocID="{2D1AB00E-D6B3-472D-AAEB-C2B911432DBC}" presName="space" presStyleCnt="0"/>
      <dgm:spPr/>
    </dgm:pt>
    <dgm:pt modelId="{32C699C9-C54C-44F5-96A7-1068913F9D7A}" type="pres">
      <dgm:prSet presAssocID="{BB89C387-07D8-4103-A48B-10AC37D2161F}" presName="composite" presStyleCnt="0"/>
      <dgm:spPr/>
    </dgm:pt>
    <dgm:pt modelId="{F739F5CC-E4FA-4E94-AA06-F40BCC0AD165}" type="pres">
      <dgm:prSet presAssocID="{BB89C387-07D8-4103-A48B-10AC37D2161F}" presName="LShape" presStyleLbl="alignNode1" presStyleIdx="4" presStyleCnt="7"/>
      <dgm:spPr/>
    </dgm:pt>
    <dgm:pt modelId="{1827DA27-DC39-4F84-A80E-4DF569F90997}" type="pres">
      <dgm:prSet presAssocID="{BB89C387-07D8-4103-A48B-10AC37D2161F}" presName="ParentText" presStyleLbl="revTx" presStyleIdx="2" presStyleCnt="4">
        <dgm:presLayoutVars>
          <dgm:chMax val="0"/>
          <dgm:chPref val="0"/>
          <dgm:bulletEnabled val="1"/>
        </dgm:presLayoutVars>
      </dgm:prSet>
      <dgm:spPr/>
    </dgm:pt>
    <dgm:pt modelId="{997D954C-F53F-4C6B-963E-865699E0B232}" type="pres">
      <dgm:prSet presAssocID="{BB89C387-07D8-4103-A48B-10AC37D2161F}" presName="Triangle" presStyleLbl="alignNode1" presStyleIdx="5" presStyleCnt="7"/>
      <dgm:spPr/>
    </dgm:pt>
    <dgm:pt modelId="{6EF76755-285C-4E96-A590-EB1114BD7B8B}" type="pres">
      <dgm:prSet presAssocID="{95A98E6D-E552-4875-872F-D336396E9AF5}" presName="sibTrans" presStyleCnt="0"/>
      <dgm:spPr/>
    </dgm:pt>
    <dgm:pt modelId="{4C1FBB80-E3BA-49E4-9A19-70AAF4E53C8C}" type="pres">
      <dgm:prSet presAssocID="{95A98E6D-E552-4875-872F-D336396E9AF5}" presName="space" presStyleCnt="0"/>
      <dgm:spPr/>
    </dgm:pt>
    <dgm:pt modelId="{3DD3CB04-DD5C-44DE-97B2-77B97C39150E}" type="pres">
      <dgm:prSet presAssocID="{32BBFBAF-02A6-4204-9933-F829899E0F00}" presName="composite" presStyleCnt="0"/>
      <dgm:spPr/>
    </dgm:pt>
    <dgm:pt modelId="{F906A835-AA63-422A-B3CD-6C6837E095CB}" type="pres">
      <dgm:prSet presAssocID="{32BBFBAF-02A6-4204-9933-F829899E0F00}" presName="LShape" presStyleLbl="alignNode1" presStyleIdx="6" presStyleCnt="7"/>
      <dgm:spPr/>
    </dgm:pt>
    <dgm:pt modelId="{209137A6-BC0F-462D-B9B8-DC7306C40B78}" type="pres">
      <dgm:prSet presAssocID="{32BBFBAF-02A6-4204-9933-F829899E0F00}" presName="ParentText" presStyleLbl="revTx" presStyleIdx="3" presStyleCnt="4">
        <dgm:presLayoutVars>
          <dgm:chMax val="0"/>
          <dgm:chPref val="0"/>
          <dgm:bulletEnabled val="1"/>
        </dgm:presLayoutVars>
      </dgm:prSet>
      <dgm:spPr/>
    </dgm:pt>
  </dgm:ptLst>
  <dgm:cxnLst>
    <dgm:cxn modelId="{6694353A-52F2-452F-A11D-18A077B0E8D7}" srcId="{CF9FBE8E-0601-4A04-9AEB-558F915A43CF}" destId="{BB89C387-07D8-4103-A48B-10AC37D2161F}" srcOrd="2" destOrd="0" parTransId="{25A784AB-9902-4C63-A7D1-9ECD2BCA6E2B}" sibTransId="{95A98E6D-E552-4875-872F-D336396E9AF5}"/>
    <dgm:cxn modelId="{729E5D64-0460-4EC8-BEC0-35553F35E77B}" srcId="{CF9FBE8E-0601-4A04-9AEB-558F915A43CF}" destId="{4F08F9FB-2FE9-4456-8C7F-05AEF38ADA43}" srcOrd="1" destOrd="0" parTransId="{D4966C24-78CE-49EE-A118-37850ACB610B}" sibTransId="{2D1AB00E-D6B3-472D-AAEB-C2B911432DBC}"/>
    <dgm:cxn modelId="{C70DC548-492C-4A98-8E66-8C246279318D}" type="presOf" srcId="{CF9FBE8E-0601-4A04-9AEB-558F915A43CF}" destId="{158BB382-32B9-4CD3-A3D0-C77A4ABA8915}" srcOrd="0" destOrd="0" presId="urn:microsoft.com/office/officeart/2009/3/layout/StepUpProcess"/>
    <dgm:cxn modelId="{76E7906F-5AC6-440D-91D2-351045443F42}" type="presOf" srcId="{32BBFBAF-02A6-4204-9933-F829899E0F00}" destId="{209137A6-BC0F-462D-B9B8-DC7306C40B78}" srcOrd="0" destOrd="0" presId="urn:microsoft.com/office/officeart/2009/3/layout/StepUpProcess"/>
    <dgm:cxn modelId="{23D878A0-EAFF-4E90-9537-799D47E30682}" type="presOf" srcId="{BB89C387-07D8-4103-A48B-10AC37D2161F}" destId="{1827DA27-DC39-4F84-A80E-4DF569F90997}" srcOrd="0" destOrd="0" presId="urn:microsoft.com/office/officeart/2009/3/layout/StepUpProcess"/>
    <dgm:cxn modelId="{12607FCE-2BB3-4C18-93E5-C6A7C809FAE0}" type="presOf" srcId="{35756F43-C320-4BA9-9B91-D81188D149F2}" destId="{092B8BA5-4086-44F8-8BE2-03BA677A2B70}" srcOrd="0" destOrd="0" presId="urn:microsoft.com/office/officeart/2009/3/layout/StepUpProcess"/>
    <dgm:cxn modelId="{F13E16CF-B060-4F69-83DA-13B9DDF5D977}" type="presOf" srcId="{4F08F9FB-2FE9-4456-8C7F-05AEF38ADA43}" destId="{8D7CC655-9815-4A96-95A6-3CA1451F40A6}" srcOrd="0" destOrd="0" presId="urn:microsoft.com/office/officeart/2009/3/layout/StepUpProcess"/>
    <dgm:cxn modelId="{07012CE5-712A-4977-A5C2-CFC4CB404AAB}" srcId="{CF9FBE8E-0601-4A04-9AEB-558F915A43CF}" destId="{32BBFBAF-02A6-4204-9933-F829899E0F00}" srcOrd="3" destOrd="0" parTransId="{94811AE7-5160-408D-A3A9-966DDFE3DB4E}" sibTransId="{62B2BCDC-0699-44E8-9BBD-CAF2F45B478E}"/>
    <dgm:cxn modelId="{E3C4C7EC-14C8-4257-911A-36146D63B8F8}" srcId="{CF9FBE8E-0601-4A04-9AEB-558F915A43CF}" destId="{35756F43-C320-4BA9-9B91-D81188D149F2}" srcOrd="0" destOrd="0" parTransId="{04BE76F7-68B3-4C1F-BEBA-B928F10F6BB9}" sibTransId="{ACB97428-EB82-4801-B26E-B69508947259}"/>
    <dgm:cxn modelId="{39ED1AAC-F386-4CEF-802B-505E3F93E6BE}" type="presParOf" srcId="{158BB382-32B9-4CD3-A3D0-C77A4ABA8915}" destId="{3980FE7F-8360-43A1-8735-086EC5EE5533}" srcOrd="0" destOrd="0" presId="urn:microsoft.com/office/officeart/2009/3/layout/StepUpProcess"/>
    <dgm:cxn modelId="{4FB7EBFF-6E26-4D97-A91E-9145676701BF}" type="presParOf" srcId="{3980FE7F-8360-43A1-8735-086EC5EE5533}" destId="{B3AD6318-05C2-414F-9B20-43AEAB61CB95}" srcOrd="0" destOrd="0" presId="urn:microsoft.com/office/officeart/2009/3/layout/StepUpProcess"/>
    <dgm:cxn modelId="{2C741207-9653-473E-B1D9-FF75C446CAE8}" type="presParOf" srcId="{3980FE7F-8360-43A1-8735-086EC5EE5533}" destId="{092B8BA5-4086-44F8-8BE2-03BA677A2B70}" srcOrd="1" destOrd="0" presId="urn:microsoft.com/office/officeart/2009/3/layout/StepUpProcess"/>
    <dgm:cxn modelId="{36A9B928-B09B-49B5-A902-1E78FC02B0D7}" type="presParOf" srcId="{3980FE7F-8360-43A1-8735-086EC5EE5533}" destId="{31B46F10-FEB8-4DE5-BEF0-D25D62D4E70D}" srcOrd="2" destOrd="0" presId="urn:microsoft.com/office/officeart/2009/3/layout/StepUpProcess"/>
    <dgm:cxn modelId="{8796A285-7302-4D10-A458-0D9C3CAACDB2}" type="presParOf" srcId="{158BB382-32B9-4CD3-A3D0-C77A4ABA8915}" destId="{88707A3E-91FE-4008-AF81-0F8AAD6DFEB1}" srcOrd="1" destOrd="0" presId="urn:microsoft.com/office/officeart/2009/3/layout/StepUpProcess"/>
    <dgm:cxn modelId="{9C2D6ED7-7CAB-41DA-8FF4-4AA002BC9A65}" type="presParOf" srcId="{88707A3E-91FE-4008-AF81-0F8AAD6DFEB1}" destId="{F88AAB82-039E-44F4-85B7-F2AC61D9DD68}" srcOrd="0" destOrd="0" presId="urn:microsoft.com/office/officeart/2009/3/layout/StepUpProcess"/>
    <dgm:cxn modelId="{52C129BC-FF78-48C4-8B20-E07F59C80DE2}" type="presParOf" srcId="{158BB382-32B9-4CD3-A3D0-C77A4ABA8915}" destId="{BCE6354F-8333-401E-96BB-5B049B54769F}" srcOrd="2" destOrd="0" presId="urn:microsoft.com/office/officeart/2009/3/layout/StepUpProcess"/>
    <dgm:cxn modelId="{83F12A96-859E-446C-B6CC-EA807E2BE0E6}" type="presParOf" srcId="{BCE6354F-8333-401E-96BB-5B049B54769F}" destId="{80631C11-C819-450B-8371-C275B37EBF8A}" srcOrd="0" destOrd="0" presId="urn:microsoft.com/office/officeart/2009/3/layout/StepUpProcess"/>
    <dgm:cxn modelId="{E917FD96-0F7D-4754-8A2F-8792EE836490}" type="presParOf" srcId="{BCE6354F-8333-401E-96BB-5B049B54769F}" destId="{8D7CC655-9815-4A96-95A6-3CA1451F40A6}" srcOrd="1" destOrd="0" presId="urn:microsoft.com/office/officeart/2009/3/layout/StepUpProcess"/>
    <dgm:cxn modelId="{ABD70410-C1F9-40B5-B657-A7E18CD6C770}" type="presParOf" srcId="{BCE6354F-8333-401E-96BB-5B049B54769F}" destId="{79798A6D-3ED5-4768-8F73-39CCDE5476A8}" srcOrd="2" destOrd="0" presId="urn:microsoft.com/office/officeart/2009/3/layout/StepUpProcess"/>
    <dgm:cxn modelId="{D0ECEE5B-366A-440C-A1BD-C070341DB261}" type="presParOf" srcId="{158BB382-32B9-4CD3-A3D0-C77A4ABA8915}" destId="{243A0454-D365-425B-9800-95C14B454685}" srcOrd="3" destOrd="0" presId="urn:microsoft.com/office/officeart/2009/3/layout/StepUpProcess"/>
    <dgm:cxn modelId="{9EE2A469-4A1A-48D8-BC7F-DB12872F4787}" type="presParOf" srcId="{243A0454-D365-425B-9800-95C14B454685}" destId="{C03109D0-D93E-4816-9E9D-795CDBDBF77C}" srcOrd="0" destOrd="0" presId="urn:microsoft.com/office/officeart/2009/3/layout/StepUpProcess"/>
    <dgm:cxn modelId="{23D7742C-E0B7-491C-9D76-0855F6C4BCE1}" type="presParOf" srcId="{158BB382-32B9-4CD3-A3D0-C77A4ABA8915}" destId="{32C699C9-C54C-44F5-96A7-1068913F9D7A}" srcOrd="4" destOrd="0" presId="urn:microsoft.com/office/officeart/2009/3/layout/StepUpProcess"/>
    <dgm:cxn modelId="{498D44C0-3360-4E0D-AA93-2C81D8EF9C23}" type="presParOf" srcId="{32C699C9-C54C-44F5-96A7-1068913F9D7A}" destId="{F739F5CC-E4FA-4E94-AA06-F40BCC0AD165}" srcOrd="0" destOrd="0" presId="urn:microsoft.com/office/officeart/2009/3/layout/StepUpProcess"/>
    <dgm:cxn modelId="{6AAAB008-280F-4533-A672-99780975D532}" type="presParOf" srcId="{32C699C9-C54C-44F5-96A7-1068913F9D7A}" destId="{1827DA27-DC39-4F84-A80E-4DF569F90997}" srcOrd="1" destOrd="0" presId="urn:microsoft.com/office/officeart/2009/3/layout/StepUpProcess"/>
    <dgm:cxn modelId="{C95FD1BA-0541-4975-8A50-F8300B1BEAF7}" type="presParOf" srcId="{32C699C9-C54C-44F5-96A7-1068913F9D7A}" destId="{997D954C-F53F-4C6B-963E-865699E0B232}" srcOrd="2" destOrd="0" presId="urn:microsoft.com/office/officeart/2009/3/layout/StepUpProcess"/>
    <dgm:cxn modelId="{EEC025DD-83FF-4532-8100-5842A5566D61}" type="presParOf" srcId="{158BB382-32B9-4CD3-A3D0-C77A4ABA8915}" destId="{6EF76755-285C-4E96-A590-EB1114BD7B8B}" srcOrd="5" destOrd="0" presId="urn:microsoft.com/office/officeart/2009/3/layout/StepUpProcess"/>
    <dgm:cxn modelId="{DED08E8D-D36A-47CE-BBDC-E34CF817BB36}" type="presParOf" srcId="{6EF76755-285C-4E96-A590-EB1114BD7B8B}" destId="{4C1FBB80-E3BA-49E4-9A19-70AAF4E53C8C}" srcOrd="0" destOrd="0" presId="urn:microsoft.com/office/officeart/2009/3/layout/StepUpProcess"/>
    <dgm:cxn modelId="{45524583-BFF0-4086-8431-E11F3DB9E6F0}" type="presParOf" srcId="{158BB382-32B9-4CD3-A3D0-C77A4ABA8915}" destId="{3DD3CB04-DD5C-44DE-97B2-77B97C39150E}" srcOrd="6" destOrd="0" presId="urn:microsoft.com/office/officeart/2009/3/layout/StepUpProcess"/>
    <dgm:cxn modelId="{F424ECEF-8720-494C-B70B-35B5CEACB877}" type="presParOf" srcId="{3DD3CB04-DD5C-44DE-97B2-77B97C39150E}" destId="{F906A835-AA63-422A-B3CD-6C6837E095CB}" srcOrd="0" destOrd="0" presId="urn:microsoft.com/office/officeart/2009/3/layout/StepUpProcess"/>
    <dgm:cxn modelId="{90B1677A-B6BD-49A1-A63D-BC44F3C950DA}" type="presParOf" srcId="{3DD3CB04-DD5C-44DE-97B2-77B97C39150E}" destId="{209137A6-BC0F-462D-B9B8-DC7306C40B7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D6318-05C2-414F-9B20-43AEAB61CB95}">
      <dsp:nvSpPr>
        <dsp:cNvPr id="0" name=""/>
        <dsp:cNvSpPr/>
      </dsp:nvSpPr>
      <dsp:spPr>
        <a:xfrm rot="5400000">
          <a:off x="565406" y="2766778"/>
          <a:ext cx="1696378" cy="282273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B8BA5-4086-44F8-8BE2-03BA677A2B70}">
      <dsp:nvSpPr>
        <dsp:cNvPr id="0" name=""/>
        <dsp:cNvSpPr/>
      </dsp:nvSpPr>
      <dsp:spPr>
        <a:xfrm>
          <a:off x="282239" y="3610168"/>
          <a:ext cx="2548381" cy="223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ctr" defTabSz="2400300">
            <a:lnSpc>
              <a:spcPct val="90000"/>
            </a:lnSpc>
            <a:spcBef>
              <a:spcPct val="0"/>
            </a:spcBef>
            <a:spcAft>
              <a:spcPct val="35000"/>
            </a:spcAft>
            <a:buNone/>
          </a:pPr>
          <a:r>
            <a:rPr lang="en-CA" sz="5400" kern="1200" dirty="0"/>
            <a:t>No</a:t>
          </a:r>
        </a:p>
        <a:p>
          <a:pPr marL="0" lvl="0" indent="0" algn="ctr" defTabSz="2400300">
            <a:lnSpc>
              <a:spcPct val="90000"/>
            </a:lnSpc>
            <a:spcBef>
              <a:spcPct val="0"/>
            </a:spcBef>
            <a:spcAft>
              <a:spcPct val="35000"/>
            </a:spcAft>
            <a:buNone/>
          </a:pPr>
          <a:r>
            <a:rPr lang="en-CA" sz="5400" kern="1200" dirty="0"/>
            <a:t>Star</a:t>
          </a:r>
        </a:p>
      </dsp:txBody>
      <dsp:txXfrm>
        <a:off x="282239" y="3610168"/>
        <a:ext cx="2548381" cy="2233805"/>
      </dsp:txXfrm>
    </dsp:sp>
    <dsp:sp modelId="{31B46F10-FEB8-4DE5-BEF0-D25D62D4E70D}">
      <dsp:nvSpPr>
        <dsp:cNvPr id="0" name=""/>
        <dsp:cNvSpPr/>
      </dsp:nvSpPr>
      <dsp:spPr>
        <a:xfrm>
          <a:off x="2349794" y="2558965"/>
          <a:ext cx="480826" cy="48082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631C11-C819-450B-8371-C275B37EBF8A}">
      <dsp:nvSpPr>
        <dsp:cNvPr id="0" name=""/>
        <dsp:cNvSpPr/>
      </dsp:nvSpPr>
      <dsp:spPr>
        <a:xfrm rot="5400000">
          <a:off x="3685123" y="1994801"/>
          <a:ext cx="1696378" cy="282273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7CC655-9815-4A96-95A6-3CA1451F40A6}">
      <dsp:nvSpPr>
        <dsp:cNvPr id="0" name=""/>
        <dsp:cNvSpPr/>
      </dsp:nvSpPr>
      <dsp:spPr>
        <a:xfrm>
          <a:off x="3401956" y="2838191"/>
          <a:ext cx="2548381" cy="223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endParaRPr lang="en-CA" sz="5400" kern="1200" dirty="0"/>
        </a:p>
      </dsp:txBody>
      <dsp:txXfrm>
        <a:off x="3401956" y="2838191"/>
        <a:ext cx="2548381" cy="2233805"/>
      </dsp:txXfrm>
    </dsp:sp>
    <dsp:sp modelId="{79798A6D-3ED5-4768-8F73-39CCDE5476A8}">
      <dsp:nvSpPr>
        <dsp:cNvPr id="0" name=""/>
        <dsp:cNvSpPr/>
      </dsp:nvSpPr>
      <dsp:spPr>
        <a:xfrm>
          <a:off x="5469511" y="1786988"/>
          <a:ext cx="480826" cy="48082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39F5CC-E4FA-4E94-AA06-F40BCC0AD165}">
      <dsp:nvSpPr>
        <dsp:cNvPr id="0" name=""/>
        <dsp:cNvSpPr/>
      </dsp:nvSpPr>
      <dsp:spPr>
        <a:xfrm rot="5400000">
          <a:off x="6804840" y="1222824"/>
          <a:ext cx="1696378" cy="282273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7DA27-DC39-4F84-A80E-4DF569F90997}">
      <dsp:nvSpPr>
        <dsp:cNvPr id="0" name=""/>
        <dsp:cNvSpPr/>
      </dsp:nvSpPr>
      <dsp:spPr>
        <a:xfrm>
          <a:off x="6521673" y="2066214"/>
          <a:ext cx="2548381" cy="223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endParaRPr lang="en-CA" sz="5400" kern="1200" dirty="0"/>
        </a:p>
      </dsp:txBody>
      <dsp:txXfrm>
        <a:off x="6521673" y="2066214"/>
        <a:ext cx="2548381" cy="2233805"/>
      </dsp:txXfrm>
    </dsp:sp>
    <dsp:sp modelId="{997D954C-F53F-4C6B-963E-865699E0B232}">
      <dsp:nvSpPr>
        <dsp:cNvPr id="0" name=""/>
        <dsp:cNvSpPr/>
      </dsp:nvSpPr>
      <dsp:spPr>
        <a:xfrm>
          <a:off x="8589228" y="1015011"/>
          <a:ext cx="480826" cy="48082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06A835-AA63-422A-B3CD-6C6837E095CB}">
      <dsp:nvSpPr>
        <dsp:cNvPr id="0" name=""/>
        <dsp:cNvSpPr/>
      </dsp:nvSpPr>
      <dsp:spPr>
        <a:xfrm rot="5400000">
          <a:off x="9924557" y="450847"/>
          <a:ext cx="1696378" cy="282273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9137A6-BC0F-462D-B9B8-DC7306C40B78}">
      <dsp:nvSpPr>
        <dsp:cNvPr id="0" name=""/>
        <dsp:cNvSpPr/>
      </dsp:nvSpPr>
      <dsp:spPr>
        <a:xfrm>
          <a:off x="9641390" y="1294237"/>
          <a:ext cx="2548381" cy="223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CA" sz="5400" kern="1200" dirty="0"/>
            <a:t> </a:t>
          </a:r>
        </a:p>
      </dsp:txBody>
      <dsp:txXfrm>
        <a:off x="9641390" y="1294237"/>
        <a:ext cx="2548381" cy="223380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2020-12-28</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dirty="0"/>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2020-12-28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dirty="0"/>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D4B8B6C-1E2C-4752-8F94-A210E61BE08D}" type="slidenum">
              <a:rPr lang="en-CA" smtClean="0"/>
              <a:t>1</a:t>
            </a:fld>
            <a:endParaRPr lang="en-CA"/>
          </a:p>
        </p:txBody>
      </p:sp>
    </p:spTree>
    <p:extLst>
      <p:ext uri="{BB962C8B-B14F-4D97-AF65-F5344CB8AC3E}">
        <p14:creationId xmlns:p14="http://schemas.microsoft.com/office/powerpoint/2010/main" val="178256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The incremental approach is designed to be adapted to a local context and to leverage community buy-in and commitment from school leadership, teachers and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‘Keep it simple, scalable and sustainable’ is the guiding concept for interventions at all stages of the process, so it can be inexpensively expanded. </a:t>
            </a:r>
          </a:p>
          <a:p>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D4B8B6C-1E2C-4752-8F94-A210E61BE08D}" type="slidenum">
              <a:rPr lang="en-CA" smtClean="0"/>
              <a:t>2</a:t>
            </a:fld>
            <a:endParaRPr lang="en-CA"/>
          </a:p>
        </p:txBody>
      </p:sp>
    </p:spTree>
    <p:extLst>
      <p:ext uri="{BB962C8B-B14F-4D97-AF65-F5344CB8AC3E}">
        <p14:creationId xmlns:p14="http://schemas.microsoft.com/office/powerpoint/2010/main" val="131399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no coincidence that the three star approach uses a step-by-step incremental approach to achieving improved WASH provision in schools, the approach lends itself to the Joint Monitoring Programme service ladder and is applicable to all schools in all contexts.</a:t>
            </a:r>
          </a:p>
          <a:p>
            <a:endParaRPr lang="en-CA" dirty="0"/>
          </a:p>
          <a:p>
            <a:r>
              <a:rPr lang="en-CA" dirty="0"/>
              <a:t>Regardless of where schools see themselves on the ladder, the route to basic and advanced WASH service is the same and is clearly laid out. </a:t>
            </a:r>
          </a:p>
          <a:p>
            <a:endParaRPr lang="en-CA" dirty="0"/>
          </a:p>
          <a:p>
            <a:r>
              <a:rPr lang="en-CA" dirty="0"/>
              <a:t>The approach provides a clear path for schools to move off the bottom of the ladder and fills the gap between ambitious, long-term national strategies and shorter-term WASH in Schools’ programmes, and the manual provides that starting point. </a:t>
            </a:r>
          </a:p>
        </p:txBody>
      </p:sp>
      <p:sp>
        <p:nvSpPr>
          <p:cNvPr id="4" name="Slide Number Placeholder 3"/>
          <p:cNvSpPr>
            <a:spLocks noGrp="1"/>
          </p:cNvSpPr>
          <p:nvPr>
            <p:ph type="sldNum" sz="quarter" idx="5"/>
          </p:nvPr>
        </p:nvSpPr>
        <p:spPr/>
        <p:txBody>
          <a:bodyPr/>
          <a:lstStyle/>
          <a:p>
            <a:fld id="{4D4B8B6C-1E2C-4752-8F94-A210E61BE08D}" type="slidenum">
              <a:rPr lang="en-CA" smtClean="0"/>
              <a:t>3</a:t>
            </a:fld>
            <a:endParaRPr lang="en-CA"/>
          </a:p>
        </p:txBody>
      </p:sp>
    </p:spTree>
    <p:extLst>
      <p:ext uri="{BB962C8B-B14F-4D97-AF65-F5344CB8AC3E}">
        <p14:creationId xmlns:p14="http://schemas.microsoft.com/office/powerpoint/2010/main" val="392111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two main stages to the TSA</a:t>
            </a:r>
          </a:p>
          <a:p>
            <a:endParaRPr lang="en-CA" dirty="0"/>
          </a:p>
          <a:p>
            <a:r>
              <a:rPr lang="en-CA" dirty="0"/>
              <a:t>The first and most important stage is when a school commits to the overall approach </a:t>
            </a:r>
            <a:r>
              <a:rPr lang="en-CA" sz="1200" b="0" i="0" u="none" strike="noStrike" kern="1200" baseline="0" dirty="0">
                <a:solidFill>
                  <a:schemeClr val="tx1"/>
                </a:solidFill>
                <a:latin typeface="+mn-lt"/>
                <a:ea typeface="+mn-ea"/>
                <a:cs typeface="+mn-cs"/>
              </a:rPr>
              <a:t>and begins to make the necessary changes to progress from being a ‘no-star school’ to a One-Star School that meets key minimum standards for a healthy, hygiene-promoting school.</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second step is for schools to then progress to two and three star status, driven by the schools themselves.</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Important to point out that expensive WASH infrastructure in schools is not necessary to meet these initial health goals.</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In the many schools that already have basic facilities, hardware improvements will require minimal investments and consist mainly of constructing low-cost group hand-washing stations. In some schools, additional but still modest investments will be made for construction or rehabilitation of low-cost toilets. In all cases, investments in hardware will be limited to those facilities and supplies, such as soap, that are necessary to encourage and reinforce behaviour change and achieve the minimum standards (schools that are already achieving minimum standards can aim higher).</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A ‘no star school’ is a way of describing schools that have no water, sanitation and hygiene (WASH) facilities or regular hygiene programming.</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Moving from the ‘no star’ level to a One Star School is designed to require minimal financial investments.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Yet, the move is a big step because it involves changing the way WASH in Schools programming is perceived by schools, communities, and decision makers in government and support agencies.</a:t>
            </a:r>
            <a:endParaRPr lang="en-CA" dirty="0"/>
          </a:p>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D4B8B6C-1E2C-4752-8F94-A210E61BE08D}" type="slidenum">
              <a:rPr lang="en-CA" smtClean="0"/>
              <a:t>4</a:t>
            </a:fld>
            <a:endParaRPr lang="en-CA"/>
          </a:p>
        </p:txBody>
      </p:sp>
    </p:spTree>
    <p:extLst>
      <p:ext uri="{BB962C8B-B14F-4D97-AF65-F5344CB8AC3E}">
        <p14:creationId xmlns:p14="http://schemas.microsoft.com/office/powerpoint/2010/main" val="130185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Achieving one-star status requires that schools meet the following three criteria for hygiene, sanitation and drinking water, which are that:</a:t>
            </a:r>
          </a:p>
          <a:p>
            <a:pPr marL="171450" indent="-171450">
              <a:buFont typeface="Arial" panose="020B0604020202020204" pitchFamily="34" charset="0"/>
              <a:buChar char="•"/>
            </a:pPr>
            <a:endParaRPr lang="en-CA"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All children participate in daily supervised group hand washing with soap, normally before the school meal</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school has basic gender-segregated toilets and has daily supervised cleaning of toilets, and provision of soap and water (at least one functional toilet for girls and one for boys); no open defecation</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Daily supervised use of drinking-water bottles by all children</a:t>
            </a:r>
            <a:endParaRPr lang="en-CA" dirty="0"/>
          </a:p>
        </p:txBody>
      </p:sp>
      <p:sp>
        <p:nvSpPr>
          <p:cNvPr id="4" name="Slide Number Placeholder 3"/>
          <p:cNvSpPr>
            <a:spLocks noGrp="1"/>
          </p:cNvSpPr>
          <p:nvPr>
            <p:ph type="sldNum" sz="quarter" idx="5"/>
          </p:nvPr>
        </p:nvSpPr>
        <p:spPr/>
        <p:txBody>
          <a:bodyPr/>
          <a:lstStyle/>
          <a:p>
            <a:fld id="{4D4B8B6C-1E2C-4752-8F94-A210E61BE08D}" type="slidenum">
              <a:rPr lang="en-CA" smtClean="0"/>
              <a:t>5</a:t>
            </a:fld>
            <a:endParaRPr lang="en-CA"/>
          </a:p>
        </p:txBody>
      </p:sp>
    </p:spTree>
    <p:extLst>
      <p:ext uri="{BB962C8B-B14F-4D97-AF65-F5344CB8AC3E}">
        <p14:creationId xmlns:p14="http://schemas.microsoft.com/office/powerpoint/2010/main" val="376260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The entire school community takes the lead for meeting the One Star requirements, both community support and support from the national education system and other government bodies are important, but schools themselves are the driving force and must be actively engaged.</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Teachers and headmasters’ must be willing and able to take on the extra-curricular responsibilities necessary for reaching and maintaining One Star status. </a:t>
            </a:r>
          </a:p>
          <a:p>
            <a:r>
              <a:rPr lang="en-CA" sz="1200" b="0" i="0" u="none" strike="noStrike" kern="1200" baseline="0" dirty="0">
                <a:solidFill>
                  <a:schemeClr val="tx1"/>
                </a:solidFill>
                <a:latin typeface="+mn-lt"/>
                <a:ea typeface="+mn-ea"/>
                <a:cs typeface="+mn-cs"/>
              </a:rPr>
              <a:t>This will require preliminary engagement and regular follow up with schools through the education system and other government institutions .</a:t>
            </a:r>
          </a:p>
          <a:p>
            <a:r>
              <a:rPr lang="en-CA" sz="1200" b="0" i="0" u="none" strike="noStrike" kern="1200" baseline="0" dirty="0">
                <a:solidFill>
                  <a:schemeClr val="tx1"/>
                </a:solidFill>
                <a:latin typeface="+mn-lt"/>
                <a:ea typeface="+mn-ea"/>
                <a:cs typeface="+mn-cs"/>
              </a:rPr>
              <a:t>Additional support for teachers and headmasters may also be needed, such as manuals or templates, and training (and which is where I see NGOs’ support being most needed). </a:t>
            </a:r>
          </a:p>
          <a:p>
            <a:r>
              <a:rPr lang="en-CA" sz="1200" b="0" i="0" u="none" strike="noStrike" kern="1200" baseline="0" dirty="0">
                <a:solidFill>
                  <a:schemeClr val="tx1"/>
                </a:solidFill>
                <a:latin typeface="+mn-lt"/>
                <a:ea typeface="+mn-ea"/>
                <a:cs typeface="+mn-cs"/>
              </a:rPr>
              <a:t>Longer term, integration of TSA into the curriculum is important and could include making monitoring part of school inspectors’ official duties and including it in training programmes for teachers.</a:t>
            </a:r>
          </a:p>
        </p:txBody>
      </p:sp>
      <p:sp>
        <p:nvSpPr>
          <p:cNvPr id="4" name="Slide Number Placeholder 3"/>
          <p:cNvSpPr>
            <a:spLocks noGrp="1"/>
          </p:cNvSpPr>
          <p:nvPr>
            <p:ph type="sldNum" sz="quarter" idx="5"/>
          </p:nvPr>
        </p:nvSpPr>
        <p:spPr/>
        <p:txBody>
          <a:bodyPr/>
          <a:lstStyle/>
          <a:p>
            <a:fld id="{4D4B8B6C-1E2C-4752-8F94-A210E61BE08D}" type="slidenum">
              <a:rPr lang="en-CA" smtClean="0"/>
              <a:t>6</a:t>
            </a:fld>
            <a:endParaRPr lang="en-CA"/>
          </a:p>
        </p:txBody>
      </p:sp>
    </p:spTree>
    <p:extLst>
      <p:ext uri="{BB962C8B-B14F-4D97-AF65-F5344CB8AC3E}">
        <p14:creationId xmlns:p14="http://schemas.microsoft.com/office/powerpoint/2010/main" val="301837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Schools must have strong support from their communities in order to reach and maintain One Star status and its a precondition for becoming a One Star School that community members, teachers, headmasters and local government officials work together.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Many schools will already have associations that can fulfil this role.</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support for teachers in their daily activities and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serve as liaisons between schools and parents, who are often the strongest stakeholders in advocating for school improvements.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they can raise funds and other resources to achieve goals, </a:t>
            </a:r>
          </a:p>
          <a:p>
            <a:pPr marL="628650" lvl="1"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such as funds for soap or soap making, and </a:t>
            </a:r>
          </a:p>
          <a:p>
            <a:pPr marL="628650" lvl="1"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labour and </a:t>
            </a:r>
          </a:p>
          <a:p>
            <a:pPr marL="628650" lvl="1"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materials for repairing or building toilets and hand-washing stations. </a:t>
            </a:r>
          </a:p>
          <a:p>
            <a:r>
              <a:rPr lang="en-CA" sz="1200" b="0" i="0" u="none" strike="noStrike" kern="1200" baseline="0" dirty="0">
                <a:solidFill>
                  <a:schemeClr val="tx1"/>
                </a:solidFill>
                <a:latin typeface="+mn-lt"/>
                <a:ea typeface="+mn-ea"/>
                <a:cs typeface="+mn-cs"/>
              </a:rPr>
              <a:t>Active committees can source resources locally, act as advocates to request support through the education or local government systems as needed.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Some external support from the education system and partner agencies or non-governmental organizations may also be necessary, especially in the initial stages of the programme. This support, however, should generally not include funding for hardware or supplies.</a:t>
            </a:r>
            <a:endParaRPr lang="en-CA" dirty="0"/>
          </a:p>
        </p:txBody>
      </p:sp>
      <p:sp>
        <p:nvSpPr>
          <p:cNvPr id="4" name="Slide Number Placeholder 3"/>
          <p:cNvSpPr>
            <a:spLocks noGrp="1"/>
          </p:cNvSpPr>
          <p:nvPr>
            <p:ph type="sldNum" sz="quarter" idx="5"/>
          </p:nvPr>
        </p:nvSpPr>
        <p:spPr/>
        <p:txBody>
          <a:bodyPr/>
          <a:lstStyle/>
          <a:p>
            <a:fld id="{4D4B8B6C-1E2C-4752-8F94-A210E61BE08D}" type="slidenum">
              <a:rPr lang="en-CA" smtClean="0"/>
              <a:t>7</a:t>
            </a:fld>
            <a:endParaRPr lang="en-CA"/>
          </a:p>
        </p:txBody>
      </p:sp>
    </p:spTree>
    <p:extLst>
      <p:ext uri="{BB962C8B-B14F-4D97-AF65-F5344CB8AC3E}">
        <p14:creationId xmlns:p14="http://schemas.microsoft.com/office/powerpoint/2010/main" val="265446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The Three Star Approach draws on the capacities and local resources of schools and communities while tapping into the enthusiasm and energy of children through group activities for hygiene, sanitation and water. </a:t>
            </a:r>
          </a:p>
          <a:p>
            <a:r>
              <a:rPr lang="en-CA" sz="1200" b="0" i="0" u="none" strike="noStrike" kern="1200" baseline="0" dirty="0">
                <a:solidFill>
                  <a:schemeClr val="tx1"/>
                </a:solidFill>
                <a:latin typeface="+mn-lt"/>
                <a:ea typeface="+mn-ea"/>
                <a:cs typeface="+mn-cs"/>
              </a:rPr>
              <a:t>These daily group activities help children build good hygiene habits that will last a lifetime.</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By prioritizing the most essential actions for achieving goals, the Three Star Approach helps schools focus on meeting children’s needs through key interventions. At the same time, it provides a clear pathway for all schools throughout a country to meet national standards, and for all children to have hygiene-promoting and healthy schools.</a:t>
            </a:r>
            <a:endParaRPr lang="en-CA" dirty="0"/>
          </a:p>
          <a:p>
            <a:endParaRPr lang="en-CA" dirty="0"/>
          </a:p>
        </p:txBody>
      </p:sp>
      <p:sp>
        <p:nvSpPr>
          <p:cNvPr id="4" name="Slide Number Placeholder 3"/>
          <p:cNvSpPr>
            <a:spLocks noGrp="1"/>
          </p:cNvSpPr>
          <p:nvPr>
            <p:ph type="sldNum" sz="quarter" idx="5"/>
          </p:nvPr>
        </p:nvSpPr>
        <p:spPr/>
        <p:txBody>
          <a:bodyPr/>
          <a:lstStyle/>
          <a:p>
            <a:fld id="{69CCCD06-B6AC-4C94-B410-82C167501725}" type="slidenum">
              <a:rPr lang="en-CA" smtClean="0"/>
              <a:t>8</a:t>
            </a:fld>
            <a:endParaRPr lang="en-CA" dirty="0"/>
          </a:p>
        </p:txBody>
      </p:sp>
    </p:spTree>
    <p:extLst>
      <p:ext uri="{BB962C8B-B14F-4D97-AF65-F5344CB8AC3E}">
        <p14:creationId xmlns:p14="http://schemas.microsoft.com/office/powerpoint/2010/main" val="2512440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r>
              <a:rPr lang="en-US" sz="4000" dirty="0"/>
              <a:t>Creative Commons License</a:t>
            </a:r>
            <a:endParaRPr lang="en-CA" sz="4000" dirty="0"/>
          </a:p>
        </p:txBody>
      </p:sp>
      <p:sp>
        <p:nvSpPr>
          <p:cNvPr id="17" name="TextBox 16"/>
          <p:cNvSpPr txBox="1"/>
          <p:nvPr userDrawn="1"/>
        </p:nvSpPr>
        <p:spPr>
          <a:xfrm>
            <a:off x="2595000" y="1174726"/>
            <a:ext cx="7052400" cy="923330"/>
          </a:xfrm>
          <a:prstGeom prst="rect">
            <a:avLst/>
          </a:prstGeom>
          <a:noFill/>
        </p:spPr>
        <p:txBody>
          <a:bodyPr wrap="square" rtlCol="0">
            <a:spAutoFit/>
          </a:bodyPr>
          <a:lstStyle/>
          <a:p>
            <a:r>
              <a:rPr lang="en-CA" dirty="0"/>
              <a:t>This document is open content and licensed under the </a:t>
            </a:r>
            <a:r>
              <a:rPr lang="en-CA" dirty="0">
                <a:hlinkClick r:id="rId5"/>
              </a:rPr>
              <a:t>Creative Commons Attribution-ShareAlike 4.0 International License</a:t>
            </a:r>
            <a:r>
              <a:rPr lang="en-CA" dirty="0"/>
              <a:t> (CC BY-SA 4.0). </a:t>
            </a:r>
          </a:p>
          <a:p>
            <a:r>
              <a:rPr lang="en-CA" dirty="0"/>
              <a:t>You are free to:</a:t>
            </a:r>
          </a:p>
        </p:txBody>
      </p:sp>
      <p:sp>
        <p:nvSpPr>
          <p:cNvPr id="21" name="TextBox 20"/>
          <p:cNvSpPr txBox="1"/>
          <p:nvPr userDrawn="1"/>
        </p:nvSpPr>
        <p:spPr>
          <a:xfrm>
            <a:off x="2595000" y="2106934"/>
            <a:ext cx="7052400" cy="923330"/>
          </a:xfrm>
          <a:prstGeom prst="rect">
            <a:avLst/>
          </a:prstGeom>
          <a:noFill/>
        </p:spPr>
        <p:txBody>
          <a:bodyPr wrap="square" rtlCol="0">
            <a:spAutoFit/>
          </a:bodyPr>
          <a:lstStyle/>
          <a:p>
            <a:r>
              <a:rPr lang="en-CA" dirty="0"/>
              <a:t>Share - Copy and redistribute the material in any medium or format.</a:t>
            </a:r>
          </a:p>
          <a:p>
            <a:r>
              <a:rPr lang="en-CA" dirty="0"/>
              <a:t>Adapt - Remix, transform, and build upon the material for any purpose, even commercially.</a:t>
            </a:r>
          </a:p>
        </p:txBody>
      </p:sp>
      <p:sp>
        <p:nvSpPr>
          <p:cNvPr id="22" name="TextBox 21"/>
          <p:cNvSpPr txBox="1"/>
          <p:nvPr userDrawn="1"/>
        </p:nvSpPr>
        <p:spPr>
          <a:xfrm>
            <a:off x="2595000" y="3048020"/>
            <a:ext cx="7052400" cy="2308324"/>
          </a:xfrm>
          <a:prstGeom prst="rect">
            <a:avLst/>
          </a:prstGeom>
          <a:noFill/>
        </p:spPr>
        <p:txBody>
          <a:bodyPr wrap="square" rtlCol="0">
            <a:spAutoFit/>
          </a:bodyPr>
          <a:lstStyle/>
          <a:p>
            <a:r>
              <a:rPr lang="en-CA" dirty="0"/>
              <a:t>Under the following terms:</a:t>
            </a:r>
          </a:p>
          <a:p>
            <a:r>
              <a:rPr lang="en-CA" dirty="0"/>
              <a:t>Attribution - You must give appropriate credit to CAWST, provide a link to the license, and indicate if changes were made. You may do so in any reasonable manner, but not in any way that suggests that CAWST endorses you or your use. Detailed guidelines available here: </a:t>
            </a:r>
            <a:r>
              <a:rPr lang="en-CA" dirty="0">
                <a:hlinkClick r:id="rId6"/>
              </a:rPr>
              <a:t>resources.cawst.org/cc</a:t>
            </a:r>
            <a:endParaRPr lang="en-CA" dirty="0"/>
          </a:p>
          <a:p>
            <a:r>
              <a:rPr lang="en-CA" dirty="0"/>
              <a:t>ShareAlike - If you remix, transform, or build upon the material, you must distribute your contributions under the </a:t>
            </a:r>
            <a:r>
              <a:rPr lang="en-CA" dirty="0">
                <a:hlinkClick r:id="rId5"/>
              </a:rPr>
              <a:t>same license</a:t>
            </a:r>
            <a:r>
              <a:rPr lang="en-CA" dirty="0"/>
              <a:t> as the original.</a:t>
            </a:r>
          </a:p>
        </p:txBody>
      </p:sp>
      <p:sp>
        <p:nvSpPr>
          <p:cNvPr id="23" name="TextBox 22"/>
          <p:cNvSpPr txBox="1"/>
          <p:nvPr userDrawn="1"/>
        </p:nvSpPr>
        <p:spPr>
          <a:xfrm>
            <a:off x="2595000" y="5365222"/>
            <a:ext cx="7052400" cy="923330"/>
          </a:xfrm>
          <a:prstGeom prst="rect">
            <a:avLst/>
          </a:prstGeom>
          <a:noFill/>
        </p:spPr>
        <p:txBody>
          <a:bodyPr wrap="square" rtlCol="0">
            <a:spAutoFit/>
          </a:bodyPr>
          <a:lstStyle/>
          <a:p>
            <a:r>
              <a:rPr lang="en-CA" dirty="0"/>
              <a:t>CAWST and its directors, employees, contractors, and volunteers do not assume any responsibility for, and make no warranty with respect to, the results that may be obtained from the use of the information provided.</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dirty="0"/>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Image Slide Horizontal">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dirty="0"/>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 Horizontal</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66414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Image Slide Vertical">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6120000" y="0"/>
            <a:ext cx="6072000" cy="6857999"/>
          </a:xfrm>
        </p:spPr>
        <p:txBody>
          <a:bodyPr/>
          <a:lstStyle/>
          <a:p>
            <a:endParaRPr lang="en-CA" dirty="0"/>
          </a:p>
        </p:txBody>
      </p:sp>
      <p:sp>
        <p:nvSpPr>
          <p:cNvPr id="15" name="Text Placeholder 4"/>
          <p:cNvSpPr>
            <a:spLocks noGrp="1"/>
          </p:cNvSpPr>
          <p:nvPr>
            <p:ph type="body" sz="quarter" idx="28" hasCustomPrompt="1"/>
          </p:nvPr>
        </p:nvSpPr>
        <p:spPr>
          <a:xfrm>
            <a:off x="6306378" y="6356349"/>
            <a:ext cx="5744818"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
        <p:nvSpPr>
          <p:cNvPr id="16" name="Title 7"/>
          <p:cNvSpPr>
            <a:spLocks noGrp="1"/>
          </p:cNvSpPr>
          <p:nvPr>
            <p:ph type="title" hasCustomPrompt="1"/>
          </p:nvPr>
        </p:nvSpPr>
        <p:spPr>
          <a:xfrm>
            <a:off x="838200" y="365125"/>
            <a:ext cx="4860000" cy="1325563"/>
          </a:xfrm>
        </p:spPr>
        <p:txBody>
          <a:bodyPr/>
          <a:lstStyle>
            <a:lvl1pPr>
              <a:defRPr/>
            </a:lvl1pPr>
          </a:lstStyle>
          <a:p>
            <a:pPr lvl="0"/>
            <a:r>
              <a:rPr lang="en-US" dirty="0"/>
              <a:t>Half Image Slide Vertical</a:t>
            </a:r>
          </a:p>
        </p:txBody>
      </p:sp>
      <p:sp>
        <p:nvSpPr>
          <p:cNvPr id="17" name="Text Placeholder 13"/>
          <p:cNvSpPr>
            <a:spLocks noGrp="1"/>
          </p:cNvSpPr>
          <p:nvPr>
            <p:ph type="body" sz="quarter" idx="31"/>
          </p:nvPr>
        </p:nvSpPr>
        <p:spPr>
          <a:xfrm>
            <a:off x="838200" y="2005012"/>
            <a:ext cx="48600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x4 Image Slide">
    <p:spTree>
      <p:nvGrpSpPr>
        <p:cNvPr id="1" name=""/>
        <p:cNvGrpSpPr/>
        <p:nvPr/>
      </p:nvGrpSpPr>
      <p:grpSpPr>
        <a:xfrm>
          <a:off x="0" y="0"/>
          <a:ext cx="0" cy="0"/>
          <a:chOff x="0" y="0"/>
          <a:chExt cx="0" cy="0"/>
        </a:xfrm>
      </p:grpSpPr>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6x4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
        <p:nvSpPr>
          <p:cNvPr id="14" name="Picture Placeholder 7"/>
          <p:cNvSpPr>
            <a:spLocks noGrp="1"/>
          </p:cNvSpPr>
          <p:nvPr>
            <p:ph type="pic" sz="quarter" idx="13"/>
          </p:nvPr>
        </p:nvSpPr>
        <p:spPr>
          <a:xfrm>
            <a:off x="3736697" y="220717"/>
            <a:ext cx="4718607" cy="3145738"/>
          </a:xfrm>
        </p:spPr>
        <p:txBody>
          <a:bodyPr/>
          <a:lstStyle/>
          <a:p>
            <a:endParaRPr lang="en-CA" dirty="0"/>
          </a:p>
        </p:txBody>
      </p:sp>
    </p:spTree>
    <p:custDataLst>
      <p:tags r:id="rId1"/>
    </p:custDataLst>
    <p:extLst>
      <p:ext uri="{BB962C8B-B14F-4D97-AF65-F5344CB8AC3E}">
        <p14:creationId xmlns:p14="http://schemas.microsoft.com/office/powerpoint/2010/main" val="145926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dirty="0"/>
          </a:p>
        </p:txBody>
      </p:sp>
      <p:sp>
        <p:nvSpPr>
          <p:cNvPr id="11" name="Picture Placeholder 10"/>
          <p:cNvSpPr>
            <a:spLocks noGrp="1"/>
          </p:cNvSpPr>
          <p:nvPr>
            <p:ph type="pic" sz="quarter" idx="11"/>
          </p:nvPr>
        </p:nvSpPr>
        <p:spPr>
          <a:xfrm>
            <a:off x="4836000" y="2169000"/>
            <a:ext cx="2520000" cy="2520000"/>
          </a:xfrm>
        </p:spPr>
        <p:txBody>
          <a:bodyPr/>
          <a:lstStyle/>
          <a:p>
            <a:endParaRPr lang="en-CA" dirty="0"/>
          </a:p>
        </p:txBody>
      </p:sp>
      <p:sp>
        <p:nvSpPr>
          <p:cNvPr id="12" name="Picture Placeholder 10"/>
          <p:cNvSpPr>
            <a:spLocks noGrp="1"/>
          </p:cNvSpPr>
          <p:nvPr>
            <p:ph type="pic" sz="quarter" idx="12"/>
          </p:nvPr>
        </p:nvSpPr>
        <p:spPr>
          <a:xfrm>
            <a:off x="8280000" y="2169000"/>
            <a:ext cx="2520000" cy="2520000"/>
          </a:xfrm>
        </p:spPr>
        <p:txBody>
          <a:bodyPr/>
          <a:lstStyle/>
          <a:p>
            <a:endParaRPr lang="en-CA" dirty="0"/>
          </a:p>
        </p:txBody>
      </p:sp>
      <p:sp>
        <p:nvSpPr>
          <p:cNvPr id="13" name="Picture Placeholder 10"/>
          <p:cNvSpPr>
            <a:spLocks noGrp="1"/>
          </p:cNvSpPr>
          <p:nvPr>
            <p:ph type="pic" sz="quarter" idx="13"/>
          </p:nvPr>
        </p:nvSpPr>
        <p:spPr>
          <a:xfrm>
            <a:off x="1440000" y="2169000"/>
            <a:ext cx="2520000" cy="2520000"/>
          </a:xfrm>
        </p:spPr>
        <p:txBody>
          <a:bodyPr/>
          <a:lstStyle/>
          <a:p>
            <a:endParaRPr lang="en-CA" dirty="0"/>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dirty="0"/>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6698" y="2688266"/>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3954745"/>
            <a:chOff x="1305030" y="1484057"/>
            <a:chExt cx="5833601" cy="3954745"/>
          </a:xfrm>
        </p:grpSpPr>
        <p:grpSp>
          <p:nvGrpSpPr>
            <p:cNvPr id="3" name="Group 2"/>
            <p:cNvGrpSpPr/>
            <p:nvPr userDrawn="1"/>
          </p:nvGrpSpPr>
          <p:grpSpPr>
            <a:xfrm>
              <a:off x="1393810" y="4165152"/>
              <a:ext cx="246497" cy="1273650"/>
              <a:chOff x="7830583" y="4320000"/>
              <a:chExt cx="246497" cy="1273650"/>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r>
                <a:rPr lang="en-CA" sz="3200" dirty="0">
                  <a:latin typeface="Lato" panose="020F0502020204030203" pitchFamily="34" charset="0"/>
                </a:rPr>
                <a:t>How CAWST Can Support You!</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r>
                <a:rPr lang="en-CA" dirty="0">
                  <a:latin typeface="Lato" panose="020F0502020204030203" pitchFamily="34" charset="0"/>
                </a:rPr>
                <a:t>Contact CAWST for support on using and adapting our education and training resources for your work. </a:t>
              </a:r>
            </a:p>
            <a:p>
              <a:endParaRPr lang="en-CA" dirty="0">
                <a:latin typeface="Lato" panose="020F0502020204030203" pitchFamily="34" charset="0"/>
              </a:endParaRPr>
            </a:p>
            <a:p>
              <a:r>
                <a:rPr lang="en-CA" dirty="0">
                  <a:latin typeface="Lato" panose="020F0502020204030203" pitchFamily="34" charset="0"/>
                </a:rPr>
                <a:t>Visit </a:t>
              </a:r>
              <a:r>
                <a:rPr lang="en-CA" dirty="0">
                  <a:latin typeface="Lato" panose="020F0502020204030203" pitchFamily="34" charset="0"/>
                  <a:hlinkClick r:id="rId4"/>
                </a:rPr>
                <a:t>resources.cawst.org</a:t>
              </a:r>
              <a:r>
                <a:rPr lang="en-CA" dirty="0">
                  <a:latin typeface="Lato" panose="020F0502020204030203" pitchFamily="34" charset="0"/>
                </a:rPr>
                <a:t> for:</a:t>
              </a:r>
            </a:p>
            <a:p>
              <a:r>
                <a:rPr lang="en-CA" dirty="0">
                  <a:latin typeface="Lato" panose="020F0502020204030203" pitchFamily="34" charset="0"/>
                </a:rPr>
                <a:t>Latest updates to this document</a:t>
              </a:r>
            </a:p>
            <a:p>
              <a:r>
                <a:rPr lang="en-CA" dirty="0">
                  <a:latin typeface="Lato" panose="020F0502020204030203" pitchFamily="34" charset="0"/>
                </a:rPr>
                <a:t>Other workshop &amp; training related resources</a:t>
              </a:r>
            </a:p>
          </p:txBody>
        </p:sp>
      </p:grpSp>
      <p:sp>
        <p:nvSpPr>
          <p:cNvPr id="2" name="Rectangle 1"/>
          <p:cNvSpPr/>
          <p:nvPr userDrawn="1"/>
        </p:nvSpPr>
        <p:spPr>
          <a:xfrm>
            <a:off x="1732241" y="3877866"/>
            <a:ext cx="2515432" cy="425758"/>
          </a:xfrm>
          <a:prstGeom prst="rect">
            <a:avLst/>
          </a:prstGeom>
        </p:spPr>
        <p:txBody>
          <a:bodyPr wrap="none">
            <a:spAutoFit/>
          </a:bodyPr>
          <a:lstStyle/>
          <a:p>
            <a:pPr eaLnBrk="1" fontAlgn="auto" hangingPunct="1">
              <a:lnSpc>
                <a:spcPts val="2580"/>
              </a:lnSpc>
              <a:spcBef>
                <a:spcPts val="0"/>
              </a:spcBef>
              <a:spcAft>
                <a:spcPts val="0"/>
              </a:spcAft>
              <a:defRPr/>
            </a:pPr>
            <a:r>
              <a:rPr lang="en-US" sz="1600" dirty="0">
                <a:solidFill>
                  <a:srgbClr val="5C5C5C"/>
                </a:solidFill>
                <a:latin typeface="Lato" panose="020F0502020204030203" pitchFamily="34" charset="0"/>
                <a:ea typeface="+mn-ea"/>
                <a:cs typeface="+mn-cs"/>
              </a:rPr>
              <a:t>Calgary</a:t>
            </a:r>
            <a:r>
              <a:rPr lang="en-US" sz="1600" baseline="0" dirty="0">
                <a:solidFill>
                  <a:srgbClr val="5C5C5C"/>
                </a:solidFill>
                <a:latin typeface="Lato" panose="020F0502020204030203" pitchFamily="34" charset="0"/>
                <a:ea typeface="+mn-ea"/>
                <a:cs typeface="+mn-cs"/>
              </a:rPr>
              <a:t> </a:t>
            </a:r>
            <a:r>
              <a:rPr lang="en-CA" sz="1600" b="0" i="0" kern="1200" dirty="0">
                <a:solidFill>
                  <a:schemeClr val="tx1"/>
                </a:solidFill>
                <a:effectLst/>
                <a:latin typeface="Lato" panose="020F0502020204030203" pitchFamily="34" charset="0"/>
                <a:ea typeface="+mn-ea"/>
                <a:cs typeface="+mn-cs"/>
              </a:rPr>
              <a:t>· </a:t>
            </a:r>
            <a:r>
              <a:rPr lang="en-US" sz="1600" dirty="0">
                <a:solidFill>
                  <a:srgbClr val="5C5C5C"/>
                </a:solidFill>
                <a:latin typeface="Lato" panose="020F0502020204030203" pitchFamily="34" charset="0"/>
                <a:ea typeface="+mn-ea"/>
                <a:cs typeface="+mn-cs"/>
              </a:rPr>
              <a:t>Alberta</a:t>
            </a:r>
            <a:r>
              <a:rPr lang="en-CA" sz="1600" b="0" i="0" kern="1200" dirty="0">
                <a:solidFill>
                  <a:schemeClr val="tx1"/>
                </a:solidFill>
                <a:effectLst/>
                <a:latin typeface="Lato" panose="020F0502020204030203" pitchFamily="34" charset="0"/>
                <a:ea typeface="+mn-ea"/>
                <a:cs typeface="+mn-cs"/>
              </a:rPr>
              <a:t> ·</a:t>
            </a:r>
            <a:r>
              <a:rPr lang="en-US" sz="1600" dirty="0">
                <a:solidFill>
                  <a:srgbClr val="5C5C5C"/>
                </a:solidFill>
                <a:latin typeface="Lato" panose="020F0502020204030203" pitchFamily="34" charset="0"/>
                <a:ea typeface="+mn-ea"/>
                <a:cs typeface="+mn-cs"/>
              </a:rPr>
              <a:t> Canada</a:t>
            </a:r>
          </a:p>
        </p:txBody>
      </p:sp>
    </p:spTree>
    <p:custDataLst>
      <p:tags r:id="rId1"/>
    </p:custDataLst>
    <p:extLst>
      <p:ext uri="{BB962C8B-B14F-4D97-AF65-F5344CB8AC3E}">
        <p14:creationId xmlns:p14="http://schemas.microsoft.com/office/powerpoint/2010/main" val="274126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78BE69-E6E9-456B-8618-41B719669FB5}"/>
              </a:ext>
            </a:extLst>
          </p:cNvPr>
          <p:cNvSpPr>
            <a:spLocks noGrp="1"/>
          </p:cNvSpPr>
          <p:nvPr>
            <p:ph type="dt" sz="half" idx="10"/>
          </p:nvPr>
        </p:nvSpPr>
        <p:spPr/>
        <p:txBody>
          <a:bodyPr/>
          <a:lstStyle/>
          <a:p>
            <a:fld id="{50383371-CC06-48EE-A454-62F165243F56}" type="datetimeFigureOut">
              <a:rPr lang="en-CA" smtClean="0"/>
              <a:t>2020-12-28</a:t>
            </a:fld>
            <a:endParaRPr lang="en-CA"/>
          </a:p>
        </p:txBody>
      </p:sp>
      <p:sp>
        <p:nvSpPr>
          <p:cNvPr id="3" name="Footer Placeholder 2">
            <a:extLst>
              <a:ext uri="{FF2B5EF4-FFF2-40B4-BE49-F238E27FC236}">
                <a16:creationId xmlns:a16="http://schemas.microsoft.com/office/drawing/2014/main" id="{2765C8DA-1956-4A6D-9674-8451C302C69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40987E7-801F-4916-9F33-FA4F8C80E8EE}"/>
              </a:ext>
            </a:extLst>
          </p:cNvPr>
          <p:cNvSpPr>
            <a:spLocks noGrp="1"/>
          </p:cNvSpPr>
          <p:nvPr>
            <p:ph type="sldNum" sz="quarter" idx="12"/>
          </p:nvPr>
        </p:nvSpPr>
        <p:spPr/>
        <p:txBody>
          <a:bodyPr/>
          <a:lstStyle/>
          <a:p>
            <a:fld id="{1694F010-9010-4EFD-9785-BB00107A27C2}" type="slidenum">
              <a:rPr lang="en-CA" smtClean="0"/>
              <a:t>‹#›</a:t>
            </a:fld>
            <a:endParaRPr lang="en-CA"/>
          </a:p>
        </p:txBody>
      </p:sp>
      <p:pic>
        <p:nvPicPr>
          <p:cNvPr id="5" name="Picture 4">
            <a:extLst>
              <a:ext uri="{FF2B5EF4-FFF2-40B4-BE49-F238E27FC236}">
                <a16:creationId xmlns:a16="http://schemas.microsoft.com/office/drawing/2014/main" id="{7CCFBBA3-1E78-49B6-9614-D710FE577D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28190"/>
            <a:ext cx="219474" cy="543914"/>
          </a:xfrm>
          <a:prstGeom prst="rect">
            <a:avLst/>
          </a:prstGeom>
        </p:spPr>
      </p:pic>
    </p:spTree>
    <p:extLst>
      <p:ext uri="{BB962C8B-B14F-4D97-AF65-F5344CB8AC3E}">
        <p14:creationId xmlns:p14="http://schemas.microsoft.com/office/powerpoint/2010/main" val="227177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67EE-B2F5-4E06-822A-294EB4006B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F90DDD7-9EB5-415F-936A-3132D09E2E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D904697-3538-4B56-8709-2963776B4E4C}"/>
              </a:ext>
            </a:extLst>
          </p:cNvPr>
          <p:cNvSpPr>
            <a:spLocks noGrp="1"/>
          </p:cNvSpPr>
          <p:nvPr>
            <p:ph type="dt" sz="half" idx="10"/>
          </p:nvPr>
        </p:nvSpPr>
        <p:spPr/>
        <p:txBody>
          <a:bodyPr/>
          <a:lstStyle/>
          <a:p>
            <a:fld id="{50383371-CC06-48EE-A454-62F165243F56}" type="datetimeFigureOut">
              <a:rPr lang="en-CA" smtClean="0"/>
              <a:t>2020-12-28</a:t>
            </a:fld>
            <a:endParaRPr lang="en-CA"/>
          </a:p>
        </p:txBody>
      </p:sp>
      <p:sp>
        <p:nvSpPr>
          <p:cNvPr id="5" name="Footer Placeholder 4">
            <a:extLst>
              <a:ext uri="{FF2B5EF4-FFF2-40B4-BE49-F238E27FC236}">
                <a16:creationId xmlns:a16="http://schemas.microsoft.com/office/drawing/2014/main" id="{C8BC349E-3732-4E3F-94FB-6D3D12DDD3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52ACBBE-5485-4DC6-BC6E-5EB06A0F74A9}"/>
              </a:ext>
            </a:extLst>
          </p:cNvPr>
          <p:cNvSpPr>
            <a:spLocks noGrp="1"/>
          </p:cNvSpPr>
          <p:nvPr>
            <p:ph type="sldNum" sz="quarter" idx="12"/>
          </p:nvPr>
        </p:nvSpPr>
        <p:spPr/>
        <p:txBody>
          <a:bodyPr/>
          <a:lstStyle/>
          <a:p>
            <a:fld id="{1694F010-9010-4EFD-9785-BB00107A27C2}" type="slidenum">
              <a:rPr lang="en-CA" smtClean="0"/>
              <a:t>‹#›</a:t>
            </a:fld>
            <a:endParaRPr lang="en-CA"/>
          </a:p>
        </p:txBody>
      </p:sp>
    </p:spTree>
    <p:extLst>
      <p:ext uri="{BB962C8B-B14F-4D97-AF65-F5344CB8AC3E}">
        <p14:creationId xmlns:p14="http://schemas.microsoft.com/office/powerpoint/2010/main" val="144801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1A19-FC4C-4C23-856E-D5ECD7C89D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E6F659C-7258-41E1-8C64-9EB99797D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4DE732-9C77-4C7A-B46A-835D2A057D52}"/>
              </a:ext>
            </a:extLst>
          </p:cNvPr>
          <p:cNvSpPr>
            <a:spLocks noGrp="1"/>
          </p:cNvSpPr>
          <p:nvPr>
            <p:ph type="dt" sz="half" idx="10"/>
          </p:nvPr>
        </p:nvSpPr>
        <p:spPr/>
        <p:txBody>
          <a:bodyPr/>
          <a:lstStyle/>
          <a:p>
            <a:fld id="{50383371-CC06-48EE-A454-62F165243F56}" type="datetimeFigureOut">
              <a:rPr lang="en-CA" smtClean="0"/>
              <a:t>2020-12-28</a:t>
            </a:fld>
            <a:endParaRPr lang="en-CA"/>
          </a:p>
        </p:txBody>
      </p:sp>
      <p:sp>
        <p:nvSpPr>
          <p:cNvPr id="5" name="Footer Placeholder 4">
            <a:extLst>
              <a:ext uri="{FF2B5EF4-FFF2-40B4-BE49-F238E27FC236}">
                <a16:creationId xmlns:a16="http://schemas.microsoft.com/office/drawing/2014/main" id="{B0D2C77B-65A9-44BE-94DD-5F78211023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72B646-2862-4541-80DC-A2C9F692B7EC}"/>
              </a:ext>
            </a:extLst>
          </p:cNvPr>
          <p:cNvSpPr>
            <a:spLocks noGrp="1"/>
          </p:cNvSpPr>
          <p:nvPr>
            <p:ph type="sldNum" sz="quarter" idx="12"/>
          </p:nvPr>
        </p:nvSpPr>
        <p:spPr/>
        <p:txBody>
          <a:bodyPr/>
          <a:lstStyle/>
          <a:p>
            <a:fld id="{1694F010-9010-4EFD-9785-BB00107A27C2}" type="slidenum">
              <a:rPr lang="en-CA" smtClean="0"/>
              <a:t>‹#›</a:t>
            </a:fld>
            <a:endParaRPr lang="en-CA"/>
          </a:p>
        </p:txBody>
      </p:sp>
    </p:spTree>
    <p:extLst>
      <p:ext uri="{BB962C8B-B14F-4D97-AF65-F5344CB8AC3E}">
        <p14:creationId xmlns:p14="http://schemas.microsoft.com/office/powerpoint/2010/main" val="229303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454D-1567-4F1C-A81C-FCF8F7F0533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B2FE05-351E-4AA7-AAAE-4A186E8E85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2E5F9CE-4669-4F05-9152-C07821E666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A8AC449-FBB6-48CD-815B-B468A6DDCB38}"/>
              </a:ext>
            </a:extLst>
          </p:cNvPr>
          <p:cNvSpPr>
            <a:spLocks noGrp="1"/>
          </p:cNvSpPr>
          <p:nvPr>
            <p:ph type="dt" sz="half" idx="10"/>
          </p:nvPr>
        </p:nvSpPr>
        <p:spPr/>
        <p:txBody>
          <a:bodyPr/>
          <a:lstStyle/>
          <a:p>
            <a:fld id="{50383371-CC06-48EE-A454-62F165243F56}" type="datetimeFigureOut">
              <a:rPr lang="en-CA" smtClean="0"/>
              <a:t>2020-12-28</a:t>
            </a:fld>
            <a:endParaRPr lang="en-CA"/>
          </a:p>
        </p:txBody>
      </p:sp>
      <p:sp>
        <p:nvSpPr>
          <p:cNvPr id="6" name="Footer Placeholder 5">
            <a:extLst>
              <a:ext uri="{FF2B5EF4-FFF2-40B4-BE49-F238E27FC236}">
                <a16:creationId xmlns:a16="http://schemas.microsoft.com/office/drawing/2014/main" id="{F2EB1EF8-0688-42A2-8331-DA7E47D64F1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DAC1CA-8655-4011-9AE5-9BB78B6407D2}"/>
              </a:ext>
            </a:extLst>
          </p:cNvPr>
          <p:cNvSpPr>
            <a:spLocks noGrp="1"/>
          </p:cNvSpPr>
          <p:nvPr>
            <p:ph type="sldNum" sz="quarter" idx="12"/>
          </p:nvPr>
        </p:nvSpPr>
        <p:spPr/>
        <p:txBody>
          <a:bodyPr/>
          <a:lstStyle/>
          <a:p>
            <a:fld id="{1694F010-9010-4EFD-9785-BB00107A27C2}" type="slidenum">
              <a:rPr lang="en-CA" smtClean="0"/>
              <a:t>‹#›</a:t>
            </a:fld>
            <a:endParaRPr lang="en-CA"/>
          </a:p>
        </p:txBody>
      </p:sp>
    </p:spTree>
    <p:extLst>
      <p:ext uri="{BB962C8B-B14F-4D97-AF65-F5344CB8AC3E}">
        <p14:creationId xmlns:p14="http://schemas.microsoft.com/office/powerpoint/2010/main" val="94008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A84D-11EC-49F8-A39D-816FF2714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23D417B-4D55-4299-A7BB-21CFDE57E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0026ED4-4C70-4DB9-9C23-9AB561C1F46D}"/>
              </a:ext>
            </a:extLst>
          </p:cNvPr>
          <p:cNvSpPr>
            <a:spLocks noGrp="1"/>
          </p:cNvSpPr>
          <p:nvPr>
            <p:ph type="dt" sz="half" idx="10"/>
          </p:nvPr>
        </p:nvSpPr>
        <p:spPr/>
        <p:txBody>
          <a:bodyPr/>
          <a:lstStyle/>
          <a:p>
            <a:fld id="{50383371-CC06-48EE-A454-62F165243F56}" type="datetimeFigureOut">
              <a:rPr lang="en-CA" smtClean="0"/>
              <a:t>2020-12-28</a:t>
            </a:fld>
            <a:endParaRPr lang="en-CA"/>
          </a:p>
        </p:txBody>
      </p:sp>
      <p:sp>
        <p:nvSpPr>
          <p:cNvPr id="5" name="Footer Placeholder 4">
            <a:extLst>
              <a:ext uri="{FF2B5EF4-FFF2-40B4-BE49-F238E27FC236}">
                <a16:creationId xmlns:a16="http://schemas.microsoft.com/office/drawing/2014/main" id="{C7C4A30E-9D87-4435-B547-D02E728AAA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6167D2-892C-4ACE-823C-08471E4203C7}"/>
              </a:ext>
            </a:extLst>
          </p:cNvPr>
          <p:cNvSpPr>
            <a:spLocks noGrp="1"/>
          </p:cNvSpPr>
          <p:nvPr>
            <p:ph type="sldNum" sz="quarter" idx="12"/>
          </p:nvPr>
        </p:nvSpPr>
        <p:spPr/>
        <p:txBody>
          <a:bodyPr/>
          <a:lstStyle/>
          <a:p>
            <a:fld id="{1694F010-9010-4EFD-9785-BB00107A27C2}" type="slidenum">
              <a:rPr lang="en-CA" smtClean="0"/>
              <a:t>‹#›</a:t>
            </a:fld>
            <a:endParaRPr lang="en-CA"/>
          </a:p>
        </p:txBody>
      </p:sp>
    </p:spTree>
    <p:extLst>
      <p:ext uri="{BB962C8B-B14F-4D97-AF65-F5344CB8AC3E}">
        <p14:creationId xmlns:p14="http://schemas.microsoft.com/office/powerpoint/2010/main" val="327678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4.png"/><Relationship Id="rId2" Type="http://schemas.openxmlformats.org/officeDocument/2006/relationships/slideLayout" Target="../slideLayouts/slideLayout11.xml"/><Relationship Id="rId16" Type="http://schemas.openxmlformats.org/officeDocument/2006/relationships/tags" Target="../tags/tag7.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11"/>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 id="2147483693" r:id="rId5"/>
    <p:sldLayoutId id="2147483694" r:id="rId6"/>
    <p:sldLayoutId id="2147483695" r:id="rId7"/>
    <p:sldLayoutId id="2147483696" r:id="rId8"/>
    <p:sldLayoutId id="2147483697" r:id="rId9"/>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728190"/>
            <a:ext cx="219474" cy="543914"/>
          </a:xfrm>
          <a:prstGeom prst="rect">
            <a:avLst/>
          </a:prstGeom>
        </p:spPr>
      </p:pic>
    </p:spTree>
    <p:custDataLst>
      <p:tags r:id="rId16"/>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91" r:id="rId2"/>
    <p:sldLayoutId id="2147483678" r:id="rId3"/>
    <p:sldLayoutId id="2147483692" r:id="rId4"/>
    <p:sldLayoutId id="2147483679" r:id="rId5"/>
    <p:sldLayoutId id="2147483680" r:id="rId6"/>
    <p:sldLayoutId id="2147483689" r:id="rId7"/>
    <p:sldLayoutId id="2147483690" r:id="rId8"/>
    <p:sldLayoutId id="2147483685" r:id="rId9"/>
    <p:sldLayoutId id="2147483681" r:id="rId10"/>
    <p:sldLayoutId id="2147483682" r:id="rId11"/>
    <p:sldLayoutId id="2147483683" r:id="rId12"/>
    <p:sldLayoutId id="2147483684" r:id="rId13"/>
    <p:sldLayoutId id="2147483688" r:id="rId1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4CB322-6DC0-49FA-B712-0E200803D92A}"/>
              </a:ext>
            </a:extLst>
          </p:cNvPr>
          <p:cNvSpPr>
            <a:spLocks noGrp="1"/>
          </p:cNvSpPr>
          <p:nvPr>
            <p:ph type="body" sz="quarter" idx="26"/>
          </p:nvPr>
        </p:nvSpPr>
        <p:spPr/>
        <p:txBody>
          <a:bodyPr>
            <a:normAutofit lnSpcReduction="10000"/>
          </a:bodyPr>
          <a:lstStyle/>
          <a:p>
            <a:r>
              <a:rPr lang="en-CA" dirty="0"/>
              <a:t>Nuts and Bolts of WASH Grants – Sustainability</a:t>
            </a:r>
          </a:p>
          <a:p>
            <a:r>
              <a:rPr lang="en-CA" dirty="0"/>
              <a:t>Nov 20 2020</a:t>
            </a:r>
          </a:p>
        </p:txBody>
      </p:sp>
      <p:sp>
        <p:nvSpPr>
          <p:cNvPr id="7" name="Text Placeholder 6">
            <a:extLst>
              <a:ext uri="{FF2B5EF4-FFF2-40B4-BE49-F238E27FC236}">
                <a16:creationId xmlns:a16="http://schemas.microsoft.com/office/drawing/2014/main" id="{AF1E382D-0752-4ED9-84DC-61891256B021}"/>
              </a:ext>
            </a:extLst>
          </p:cNvPr>
          <p:cNvSpPr>
            <a:spLocks noGrp="1"/>
          </p:cNvSpPr>
          <p:nvPr>
            <p:ph type="body" sz="quarter" idx="27"/>
          </p:nvPr>
        </p:nvSpPr>
        <p:spPr/>
        <p:txBody>
          <a:bodyPr/>
          <a:lstStyle/>
          <a:p>
            <a:r>
              <a:rPr lang="en-CA" dirty="0"/>
              <a:t>The Three Star Approach to WASH in Schools </a:t>
            </a:r>
          </a:p>
        </p:txBody>
      </p:sp>
      <p:pic>
        <p:nvPicPr>
          <p:cNvPr id="5" name="Picture Placeholder 4">
            <a:extLst>
              <a:ext uri="{FF2B5EF4-FFF2-40B4-BE49-F238E27FC236}">
                <a16:creationId xmlns:a16="http://schemas.microsoft.com/office/drawing/2014/main" id="{A8FE508C-46E0-4DF1-BB23-120E73EA1B7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6594" r="6594"/>
          <a:stretch>
            <a:fillRect/>
          </a:stretch>
        </p:blipFill>
        <p:spPr>
          <a:prstGeom prst="rect">
            <a:avLst/>
          </a:prstGeom>
        </p:spPr>
      </p:pic>
    </p:spTree>
    <p:extLst>
      <p:ext uri="{BB962C8B-B14F-4D97-AF65-F5344CB8AC3E}">
        <p14:creationId xmlns:p14="http://schemas.microsoft.com/office/powerpoint/2010/main" val="329186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EBD73CF-7BDC-45DF-A125-965E392F1768}"/>
              </a:ext>
            </a:extLst>
          </p:cNvPr>
          <p:cNvGraphicFramePr>
            <a:graphicFrameLocks noGrp="1"/>
          </p:cNvGraphicFramePr>
          <p:nvPr>
            <p:ph idx="4294967295"/>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Star">
            <a:extLst>
              <a:ext uri="{FF2B5EF4-FFF2-40B4-BE49-F238E27FC236}">
                <a16:creationId xmlns:a16="http://schemas.microsoft.com/office/drawing/2014/main" id="{FEB68640-8A85-4CFB-A854-06D86510BE3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69056" y="3032998"/>
            <a:ext cx="1470660" cy="1470660"/>
          </a:xfrm>
          <a:prstGeom prst="rect">
            <a:avLst/>
          </a:prstGeom>
        </p:spPr>
      </p:pic>
      <p:pic>
        <p:nvPicPr>
          <p:cNvPr id="9" name="Graphic 8" descr="Star">
            <a:extLst>
              <a:ext uri="{FF2B5EF4-FFF2-40B4-BE49-F238E27FC236}">
                <a16:creationId xmlns:a16="http://schemas.microsoft.com/office/drawing/2014/main" id="{D0A953D3-C237-45AE-A58F-B53CD91A524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22724" y="2105024"/>
            <a:ext cx="1470660" cy="1470660"/>
          </a:xfrm>
          <a:prstGeom prst="rect">
            <a:avLst/>
          </a:prstGeom>
        </p:spPr>
      </p:pic>
      <p:pic>
        <p:nvPicPr>
          <p:cNvPr id="10" name="Graphic 9" descr="Star">
            <a:extLst>
              <a:ext uri="{FF2B5EF4-FFF2-40B4-BE49-F238E27FC236}">
                <a16:creationId xmlns:a16="http://schemas.microsoft.com/office/drawing/2014/main" id="{C37E07FD-72D7-4027-B76F-77F1211FA47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76209" y="2100738"/>
            <a:ext cx="1470660" cy="1470660"/>
          </a:xfrm>
          <a:prstGeom prst="rect">
            <a:avLst/>
          </a:prstGeom>
        </p:spPr>
      </p:pic>
      <p:pic>
        <p:nvPicPr>
          <p:cNvPr id="11" name="Graphic 10" descr="Star">
            <a:extLst>
              <a:ext uri="{FF2B5EF4-FFF2-40B4-BE49-F238E27FC236}">
                <a16:creationId xmlns:a16="http://schemas.microsoft.com/office/drawing/2014/main" id="{1D067352-E861-444C-AE70-DD5D0B06EB9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31624" y="1223010"/>
            <a:ext cx="1470660" cy="1470660"/>
          </a:xfrm>
          <a:prstGeom prst="rect">
            <a:avLst/>
          </a:prstGeom>
        </p:spPr>
      </p:pic>
      <p:pic>
        <p:nvPicPr>
          <p:cNvPr id="12" name="Graphic 11" descr="Star">
            <a:extLst>
              <a:ext uri="{FF2B5EF4-FFF2-40B4-BE49-F238E27FC236}">
                <a16:creationId xmlns:a16="http://schemas.microsoft.com/office/drawing/2014/main" id="{325FBEED-98A2-4F6A-872F-C8CBB412FD4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538097" y="1958340"/>
            <a:ext cx="1470660" cy="1470660"/>
          </a:xfrm>
          <a:prstGeom prst="rect">
            <a:avLst/>
          </a:prstGeom>
        </p:spPr>
      </p:pic>
      <p:pic>
        <p:nvPicPr>
          <p:cNvPr id="13" name="Graphic 12" descr="Star">
            <a:extLst>
              <a:ext uri="{FF2B5EF4-FFF2-40B4-BE49-F238E27FC236}">
                <a16:creationId xmlns:a16="http://schemas.microsoft.com/office/drawing/2014/main" id="{FA041F7E-D0A6-48CC-8EB1-6EED8779EA8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736103" y="1958340"/>
            <a:ext cx="1470660" cy="1470660"/>
          </a:xfrm>
          <a:prstGeom prst="rect">
            <a:avLst/>
          </a:prstGeom>
        </p:spPr>
      </p:pic>
    </p:spTree>
    <p:extLst>
      <p:ext uri="{BB962C8B-B14F-4D97-AF65-F5344CB8AC3E}">
        <p14:creationId xmlns:p14="http://schemas.microsoft.com/office/powerpoint/2010/main" val="237248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7527DC5-E8FE-4C0B-8A01-6A19E1F9D77E}"/>
              </a:ext>
            </a:extLst>
          </p:cNvPr>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0" y="0"/>
            <a:ext cx="10414000" cy="6858000"/>
          </a:xfrm>
        </p:spPr>
      </p:pic>
      <p:pic>
        <p:nvPicPr>
          <p:cNvPr id="3" name="Content Placeholder 8">
            <a:extLst>
              <a:ext uri="{FF2B5EF4-FFF2-40B4-BE49-F238E27FC236}">
                <a16:creationId xmlns:a16="http://schemas.microsoft.com/office/drawing/2014/main" id="{92EEC3B6-9390-4A2E-933F-BEAD22C5A9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9232" y="1"/>
            <a:ext cx="10413535" cy="6858000"/>
          </a:xfrm>
          <a:prstGeom prst="rect">
            <a:avLst/>
          </a:prstGeom>
        </p:spPr>
      </p:pic>
    </p:spTree>
    <p:extLst>
      <p:ext uri="{BB962C8B-B14F-4D97-AF65-F5344CB8AC3E}">
        <p14:creationId xmlns:p14="http://schemas.microsoft.com/office/powerpoint/2010/main" val="133749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3AD123A0-8507-4B44-B79E-A488514330F2}"/>
              </a:ext>
            </a:extLst>
          </p:cNvPr>
          <p:cNvSpPr>
            <a:spLocks noGrp="1"/>
          </p:cNvSpPr>
          <p:nvPr>
            <p:ph type="body" sz="quarter" idx="28"/>
          </p:nvPr>
        </p:nvSpPr>
        <p:spPr/>
        <p:txBody>
          <a:bodyPr/>
          <a:lstStyle/>
          <a:p>
            <a:endParaRPr lang="en-CA"/>
          </a:p>
        </p:txBody>
      </p:sp>
      <p:sp>
        <p:nvSpPr>
          <p:cNvPr id="35" name="Title 34">
            <a:extLst>
              <a:ext uri="{FF2B5EF4-FFF2-40B4-BE49-F238E27FC236}">
                <a16:creationId xmlns:a16="http://schemas.microsoft.com/office/drawing/2014/main" id="{6A99F87B-504E-4FBC-9E46-EEB4FCAF6BEA}"/>
              </a:ext>
            </a:extLst>
          </p:cNvPr>
          <p:cNvSpPr>
            <a:spLocks noGrp="1"/>
          </p:cNvSpPr>
          <p:nvPr>
            <p:ph type="title" idx="4294967295"/>
          </p:nvPr>
        </p:nvSpPr>
        <p:spPr>
          <a:xfrm>
            <a:off x="0" y="365125"/>
            <a:ext cx="10515600" cy="1325563"/>
          </a:xfrm>
        </p:spPr>
        <p:txBody>
          <a:bodyPr/>
          <a:lstStyle/>
          <a:p>
            <a:r>
              <a:rPr lang="en-CA" dirty="0"/>
              <a:t>A two stage process </a:t>
            </a:r>
          </a:p>
        </p:txBody>
      </p:sp>
      <p:pic>
        <p:nvPicPr>
          <p:cNvPr id="38" name="Picture Placeholder 37">
            <a:extLst>
              <a:ext uri="{FF2B5EF4-FFF2-40B4-BE49-F238E27FC236}">
                <a16:creationId xmlns:a16="http://schemas.microsoft.com/office/drawing/2014/main" id="{382A0625-0B64-45AA-A30C-A803C3DDB6F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1420" b="1420"/>
          <a:stretch>
            <a:fillRect/>
          </a:stretch>
        </p:blipFill>
        <p:spPr>
          <a:xfrm>
            <a:off x="0" y="0"/>
            <a:ext cx="12192000" cy="6858000"/>
          </a:xfrm>
          <a:prstGeom prst="rect">
            <a:avLst/>
          </a:prstGeom>
        </p:spPr>
      </p:pic>
    </p:spTree>
    <p:extLst>
      <p:ext uri="{BB962C8B-B14F-4D97-AF65-F5344CB8AC3E}">
        <p14:creationId xmlns:p14="http://schemas.microsoft.com/office/powerpoint/2010/main" val="46209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D53D0-4035-4EB2-84DF-05DC80215A56}"/>
              </a:ext>
            </a:extLst>
          </p:cNvPr>
          <p:cNvSpPr>
            <a:spLocks noGrp="1"/>
          </p:cNvSpPr>
          <p:nvPr>
            <p:ph type="title"/>
          </p:nvPr>
        </p:nvSpPr>
        <p:spPr/>
        <p:txBody>
          <a:bodyPr>
            <a:normAutofit/>
          </a:bodyPr>
          <a:lstStyle/>
          <a:p>
            <a:r>
              <a:rPr lang="en-CA" dirty="0"/>
              <a:t>1-star school - Daily routine to promote healthy habits </a:t>
            </a:r>
          </a:p>
        </p:txBody>
      </p:sp>
      <p:sp>
        <p:nvSpPr>
          <p:cNvPr id="7" name="Text Placeholder 6">
            <a:extLst>
              <a:ext uri="{FF2B5EF4-FFF2-40B4-BE49-F238E27FC236}">
                <a16:creationId xmlns:a16="http://schemas.microsoft.com/office/drawing/2014/main" id="{59F15037-21A0-44B6-B9B2-025C3C6C1319}"/>
              </a:ext>
            </a:extLst>
          </p:cNvPr>
          <p:cNvSpPr>
            <a:spLocks noGrp="1"/>
          </p:cNvSpPr>
          <p:nvPr>
            <p:ph type="body" sz="quarter" idx="27"/>
          </p:nvPr>
        </p:nvSpPr>
        <p:spPr>
          <a:xfrm>
            <a:off x="1440000" y="4646472"/>
            <a:ext cx="2520000" cy="949622"/>
          </a:xfrm>
        </p:spPr>
        <p:txBody>
          <a:bodyPr>
            <a:normAutofit fontScale="77500" lnSpcReduction="20000"/>
          </a:bodyPr>
          <a:lstStyle/>
          <a:p>
            <a:r>
              <a:rPr lang="en-CA" sz="4000" dirty="0">
                <a:solidFill>
                  <a:schemeClr val="bg2">
                    <a:lumMod val="25000"/>
                  </a:schemeClr>
                </a:solidFill>
                <a:latin typeface="Lato Light" panose="020F0302020204030203" pitchFamily="34" charset="0"/>
              </a:rPr>
              <a:t>Handwashing</a:t>
            </a:r>
            <a:endParaRPr lang="en-CA" sz="2800" dirty="0"/>
          </a:p>
        </p:txBody>
      </p:sp>
      <p:pic>
        <p:nvPicPr>
          <p:cNvPr id="18" name="Picture Placeholder 17">
            <a:extLst>
              <a:ext uri="{FF2B5EF4-FFF2-40B4-BE49-F238E27FC236}">
                <a16:creationId xmlns:a16="http://schemas.microsoft.com/office/drawing/2014/main" id="{EBEA3917-D172-4B17-8D69-B91B958CAE10}"/>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439863" y="2168525"/>
            <a:ext cx="2519362" cy="2520950"/>
          </a:xfrm>
          <a:prstGeom prst="rect">
            <a:avLst/>
          </a:prstGeom>
        </p:spPr>
      </p:pic>
      <p:pic>
        <p:nvPicPr>
          <p:cNvPr id="19" name="Picture Placeholder 18">
            <a:extLst>
              <a:ext uri="{FF2B5EF4-FFF2-40B4-BE49-F238E27FC236}">
                <a16:creationId xmlns:a16="http://schemas.microsoft.com/office/drawing/2014/main" id="{36145ACB-1454-44B6-9640-DC5DA32DBC83}"/>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4835525" y="2168525"/>
            <a:ext cx="2520950" cy="2520950"/>
          </a:xfrm>
          <a:prstGeom prst="rect">
            <a:avLst/>
          </a:prstGeom>
        </p:spPr>
      </p:pic>
      <p:pic>
        <p:nvPicPr>
          <p:cNvPr id="20" name="Content Placeholder 5">
            <a:extLst>
              <a:ext uri="{FF2B5EF4-FFF2-40B4-BE49-F238E27FC236}">
                <a16:creationId xmlns:a16="http://schemas.microsoft.com/office/drawing/2014/main" id="{25DB463C-8482-4DA8-8C2F-C1927235BC32}"/>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xfrm>
            <a:off x="8280400" y="2168525"/>
            <a:ext cx="2519363" cy="2520950"/>
          </a:xfrm>
          <a:prstGeom prst="rect">
            <a:avLst/>
          </a:prstGeom>
        </p:spPr>
      </p:pic>
      <p:sp>
        <p:nvSpPr>
          <p:cNvPr id="21" name="Text Placeholder 6">
            <a:extLst>
              <a:ext uri="{FF2B5EF4-FFF2-40B4-BE49-F238E27FC236}">
                <a16:creationId xmlns:a16="http://schemas.microsoft.com/office/drawing/2014/main" id="{16D51E6E-6784-49DB-B25F-43BC2D4CB4D5}"/>
              </a:ext>
            </a:extLst>
          </p:cNvPr>
          <p:cNvSpPr txBox="1">
            <a:spLocks/>
          </p:cNvSpPr>
          <p:nvPr/>
        </p:nvSpPr>
        <p:spPr>
          <a:xfrm>
            <a:off x="4644390" y="4689474"/>
            <a:ext cx="2520000" cy="1532905"/>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50000"/>
              </a:lnSpc>
              <a:spcBef>
                <a:spcPts val="1000"/>
              </a:spcBef>
              <a:buFont typeface="Arial" panose="020B0604020202020204" pitchFamily="34" charset="0"/>
              <a:buNone/>
              <a:defRPr sz="1800" b="1"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4000" dirty="0">
                <a:solidFill>
                  <a:schemeClr val="bg2">
                    <a:lumMod val="25000"/>
                  </a:schemeClr>
                </a:solidFill>
                <a:latin typeface="Lato Light" panose="020F0302020204030203" pitchFamily="34" charset="0"/>
              </a:rPr>
              <a:t>Toilet </a:t>
            </a:r>
          </a:p>
          <a:p>
            <a:r>
              <a:rPr lang="en-CA" sz="4000" dirty="0">
                <a:solidFill>
                  <a:schemeClr val="bg2">
                    <a:lumMod val="25000"/>
                  </a:schemeClr>
                </a:solidFill>
                <a:latin typeface="Lato Light" panose="020F0302020204030203" pitchFamily="34" charset="0"/>
              </a:rPr>
              <a:t>Maintenance</a:t>
            </a:r>
            <a:endParaRPr lang="en-CA" sz="2800" dirty="0"/>
          </a:p>
        </p:txBody>
      </p:sp>
      <p:sp>
        <p:nvSpPr>
          <p:cNvPr id="22" name="Text Placeholder 6">
            <a:extLst>
              <a:ext uri="{FF2B5EF4-FFF2-40B4-BE49-F238E27FC236}">
                <a16:creationId xmlns:a16="http://schemas.microsoft.com/office/drawing/2014/main" id="{F5966663-EE3C-4C58-BE31-5F249A97BE00}"/>
              </a:ext>
            </a:extLst>
          </p:cNvPr>
          <p:cNvSpPr txBox="1">
            <a:spLocks/>
          </p:cNvSpPr>
          <p:nvPr/>
        </p:nvSpPr>
        <p:spPr>
          <a:xfrm>
            <a:off x="7848780" y="4732477"/>
            <a:ext cx="2520000" cy="1325563"/>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50000"/>
              </a:lnSpc>
              <a:spcBef>
                <a:spcPts val="1000"/>
              </a:spcBef>
              <a:buFont typeface="Arial" panose="020B0604020202020204" pitchFamily="34" charset="0"/>
              <a:buNone/>
              <a:defRPr sz="1800" b="1"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4000" dirty="0">
                <a:solidFill>
                  <a:schemeClr val="bg2">
                    <a:lumMod val="25000"/>
                  </a:schemeClr>
                </a:solidFill>
                <a:latin typeface="Lato Light" panose="020F0302020204030203" pitchFamily="34" charset="0"/>
              </a:rPr>
              <a:t>Drinking </a:t>
            </a:r>
          </a:p>
          <a:p>
            <a:r>
              <a:rPr lang="en-CA" sz="4000" dirty="0">
                <a:solidFill>
                  <a:schemeClr val="bg2">
                    <a:lumMod val="25000"/>
                  </a:schemeClr>
                </a:solidFill>
                <a:latin typeface="Lato Light" panose="020F0302020204030203" pitchFamily="34" charset="0"/>
              </a:rPr>
              <a:t>Water</a:t>
            </a:r>
            <a:endParaRPr lang="en-CA" sz="2800" dirty="0"/>
          </a:p>
        </p:txBody>
      </p:sp>
    </p:spTree>
    <p:extLst>
      <p:ext uri="{BB962C8B-B14F-4D97-AF65-F5344CB8AC3E}">
        <p14:creationId xmlns:p14="http://schemas.microsoft.com/office/powerpoint/2010/main" val="204211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5F2CD9A-1695-4329-A89F-2F21948B7ABD}"/>
              </a:ext>
            </a:extLst>
          </p:cNvPr>
          <p:cNvPicPr>
            <a:picLocks noGrp="1" noChangeAspect="1"/>
          </p:cNvPicPr>
          <p:nvPr>
            <p:ph idx="4294967295"/>
          </p:nvPr>
        </p:nvPicPr>
        <p:blipFill>
          <a:blip r:embed="rId3"/>
          <a:stretch>
            <a:fillRect/>
          </a:stretch>
        </p:blipFill>
        <p:spPr>
          <a:xfrm>
            <a:off x="0" y="331788"/>
            <a:ext cx="8386763" cy="6194425"/>
          </a:xfrm>
          <a:prstGeom prst="rect">
            <a:avLst/>
          </a:prstGeom>
        </p:spPr>
      </p:pic>
      <p:sp>
        <p:nvSpPr>
          <p:cNvPr id="2" name="Title 1">
            <a:extLst>
              <a:ext uri="{FF2B5EF4-FFF2-40B4-BE49-F238E27FC236}">
                <a16:creationId xmlns:a16="http://schemas.microsoft.com/office/drawing/2014/main" id="{61C40B5D-F89C-4EC4-BFC6-5C88ECF894C0}"/>
              </a:ext>
            </a:extLst>
          </p:cNvPr>
          <p:cNvSpPr>
            <a:spLocks noGrp="1"/>
          </p:cNvSpPr>
          <p:nvPr>
            <p:ph type="title" idx="4294967295"/>
          </p:nvPr>
        </p:nvSpPr>
        <p:spPr>
          <a:xfrm>
            <a:off x="9520238" y="25400"/>
            <a:ext cx="2671762" cy="1828800"/>
          </a:xfrm>
          <a:prstGeom prst="roundRect">
            <a:avLst/>
          </a:prstGeom>
          <a:solidFill>
            <a:schemeClr val="bg1">
              <a:alpha val="66000"/>
            </a:schemeClr>
          </a:solidFill>
        </p:spPr>
        <p:txBody>
          <a:bodyPr>
            <a:normAutofit/>
          </a:bodyPr>
          <a:lstStyle/>
          <a:p>
            <a:pPr algn="ctr"/>
            <a:r>
              <a:rPr lang="en-CA" dirty="0">
                <a:latin typeface="Lato Light" panose="020F0302020204030203" pitchFamily="34" charset="0"/>
              </a:rPr>
              <a:t>Active </a:t>
            </a:r>
            <a:br>
              <a:rPr lang="en-CA" dirty="0">
                <a:latin typeface="Lato Light" panose="020F0302020204030203" pitchFamily="34" charset="0"/>
              </a:rPr>
            </a:br>
            <a:r>
              <a:rPr lang="en-CA" dirty="0">
                <a:latin typeface="Lato Light" panose="020F0302020204030203" pitchFamily="34" charset="0"/>
              </a:rPr>
              <a:t>School</a:t>
            </a:r>
          </a:p>
        </p:txBody>
      </p:sp>
      <p:sp>
        <p:nvSpPr>
          <p:cNvPr id="6" name="Rectangle 5">
            <a:extLst>
              <a:ext uri="{FF2B5EF4-FFF2-40B4-BE49-F238E27FC236}">
                <a16:creationId xmlns:a16="http://schemas.microsoft.com/office/drawing/2014/main" id="{5C042E8F-9633-4075-A1C8-58323B0C651E}"/>
              </a:ext>
            </a:extLst>
          </p:cNvPr>
          <p:cNvSpPr/>
          <p:nvPr/>
        </p:nvSpPr>
        <p:spPr>
          <a:xfrm>
            <a:off x="8386355" y="1854926"/>
            <a:ext cx="3805646" cy="467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3200" dirty="0">
                <a:solidFill>
                  <a:schemeClr val="bg2">
                    <a:lumMod val="25000"/>
                  </a:schemeClr>
                </a:solidFill>
                <a:latin typeface="Lato Light" panose="020F0302020204030203" pitchFamily="34" charset="0"/>
              </a:rPr>
              <a:t>Staff  and leadership commitment</a:t>
            </a:r>
          </a:p>
          <a:p>
            <a:pPr marL="285750" indent="-285750">
              <a:buFont typeface="Arial" panose="020B0604020202020204" pitchFamily="34" charset="0"/>
              <a:buChar char="•"/>
            </a:pPr>
            <a:r>
              <a:rPr lang="en-CA" sz="3200" dirty="0">
                <a:solidFill>
                  <a:schemeClr val="bg2">
                    <a:lumMod val="25000"/>
                  </a:schemeClr>
                </a:solidFill>
                <a:latin typeface="Lato Light" panose="020F0302020204030203" pitchFamily="34" charset="0"/>
              </a:rPr>
              <a:t>Support for teachers and staff</a:t>
            </a:r>
          </a:p>
          <a:p>
            <a:pPr marL="285750" indent="-285750">
              <a:buFont typeface="Arial" panose="020B0604020202020204" pitchFamily="34" charset="0"/>
              <a:buChar char="•"/>
            </a:pPr>
            <a:r>
              <a:rPr lang="en-CA" sz="3200" dirty="0">
                <a:solidFill>
                  <a:schemeClr val="bg2">
                    <a:lumMod val="25000"/>
                  </a:schemeClr>
                </a:solidFill>
                <a:latin typeface="Lato Light" panose="020F0302020204030203" pitchFamily="34" charset="0"/>
              </a:rPr>
              <a:t>Curriculum </a:t>
            </a:r>
          </a:p>
          <a:p>
            <a:pPr marL="285750" indent="-285750">
              <a:buFont typeface="Arial" panose="020B0604020202020204" pitchFamily="34" charset="0"/>
              <a:buChar char="•"/>
            </a:pPr>
            <a:r>
              <a:rPr lang="en-CA" sz="3200" dirty="0">
                <a:solidFill>
                  <a:schemeClr val="bg2">
                    <a:lumMod val="25000"/>
                  </a:schemeClr>
                </a:solidFill>
                <a:latin typeface="Lato Light" panose="020F0302020204030203" pitchFamily="34" charset="0"/>
              </a:rPr>
              <a:t>WASH clubs</a:t>
            </a:r>
          </a:p>
        </p:txBody>
      </p:sp>
    </p:spTree>
    <p:extLst>
      <p:ext uri="{BB962C8B-B14F-4D97-AF65-F5344CB8AC3E}">
        <p14:creationId xmlns:p14="http://schemas.microsoft.com/office/powerpoint/2010/main" val="108583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4F8AC7-2F7A-4E0C-9755-6BCB48AC5032}"/>
              </a:ext>
            </a:extLst>
          </p:cNvPr>
          <p:cNvPicPr>
            <a:picLocks noChangeAspect="1"/>
          </p:cNvPicPr>
          <p:nvPr/>
        </p:nvPicPr>
        <p:blipFill>
          <a:blip r:embed="rId3"/>
          <a:stretch>
            <a:fillRect/>
          </a:stretch>
        </p:blipFill>
        <p:spPr>
          <a:xfrm>
            <a:off x="3010532" y="687311"/>
            <a:ext cx="9181468" cy="5483377"/>
          </a:xfrm>
          <a:prstGeom prst="rect">
            <a:avLst/>
          </a:prstGeom>
        </p:spPr>
      </p:pic>
      <p:sp>
        <p:nvSpPr>
          <p:cNvPr id="5" name="Title 1">
            <a:extLst>
              <a:ext uri="{FF2B5EF4-FFF2-40B4-BE49-F238E27FC236}">
                <a16:creationId xmlns:a16="http://schemas.microsoft.com/office/drawing/2014/main" id="{8E64518E-7BDB-4EFE-8CB0-3D5740EC1AF6}"/>
              </a:ext>
            </a:extLst>
          </p:cNvPr>
          <p:cNvSpPr txBox="1">
            <a:spLocks/>
          </p:cNvSpPr>
          <p:nvPr/>
        </p:nvSpPr>
        <p:spPr>
          <a:xfrm>
            <a:off x="0" y="0"/>
            <a:ext cx="3120302" cy="1828800"/>
          </a:xfrm>
          <a:prstGeom prst="roundRect">
            <a:avLst/>
          </a:prstGeom>
          <a:solidFill>
            <a:schemeClr val="bg1">
              <a:alpha val="66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a:t>Community Support</a:t>
            </a:r>
          </a:p>
        </p:txBody>
      </p:sp>
      <p:sp>
        <p:nvSpPr>
          <p:cNvPr id="6" name="Rectangle 5">
            <a:extLst>
              <a:ext uri="{FF2B5EF4-FFF2-40B4-BE49-F238E27FC236}">
                <a16:creationId xmlns:a16="http://schemas.microsoft.com/office/drawing/2014/main" id="{D8613CD9-03A7-4EAF-8D62-76C8D467938C}"/>
              </a:ext>
            </a:extLst>
          </p:cNvPr>
          <p:cNvSpPr/>
          <p:nvPr/>
        </p:nvSpPr>
        <p:spPr>
          <a:xfrm>
            <a:off x="0" y="1828800"/>
            <a:ext cx="3805646" cy="4671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3200" dirty="0">
                <a:solidFill>
                  <a:schemeClr val="bg2">
                    <a:lumMod val="25000"/>
                  </a:schemeClr>
                </a:solidFill>
                <a:latin typeface="Lato Light" panose="020F0302020204030203" pitchFamily="34" charset="0"/>
              </a:rPr>
              <a:t>Staff  and leadership commitment</a:t>
            </a:r>
          </a:p>
          <a:p>
            <a:pPr marL="285750" indent="-285750">
              <a:buFont typeface="Arial" panose="020B0604020202020204" pitchFamily="34" charset="0"/>
              <a:buChar char="•"/>
            </a:pPr>
            <a:r>
              <a:rPr lang="en-CA" sz="3200" dirty="0">
                <a:solidFill>
                  <a:schemeClr val="bg2">
                    <a:lumMod val="25000"/>
                  </a:schemeClr>
                </a:solidFill>
                <a:latin typeface="Lato Light" panose="020F0302020204030203" pitchFamily="34" charset="0"/>
              </a:rPr>
              <a:t>Support for teachers and staff</a:t>
            </a:r>
          </a:p>
          <a:p>
            <a:pPr marL="285750" indent="-285750">
              <a:buFont typeface="Arial" panose="020B0604020202020204" pitchFamily="34" charset="0"/>
              <a:buChar char="•"/>
            </a:pPr>
            <a:r>
              <a:rPr lang="en-CA" sz="3200" dirty="0">
                <a:solidFill>
                  <a:schemeClr val="bg2">
                    <a:lumMod val="25000"/>
                  </a:schemeClr>
                </a:solidFill>
                <a:latin typeface="Lato Light" panose="020F0302020204030203" pitchFamily="34" charset="0"/>
              </a:rPr>
              <a:t>Curriculum </a:t>
            </a:r>
          </a:p>
          <a:p>
            <a:pPr marL="285750" indent="-285750">
              <a:buFont typeface="Arial" panose="020B0604020202020204" pitchFamily="34" charset="0"/>
              <a:buChar char="•"/>
            </a:pPr>
            <a:r>
              <a:rPr lang="en-CA" sz="3200" dirty="0">
                <a:solidFill>
                  <a:schemeClr val="bg2">
                    <a:lumMod val="25000"/>
                  </a:schemeClr>
                </a:solidFill>
                <a:latin typeface="Lato Light" panose="020F0302020204030203" pitchFamily="34" charset="0"/>
              </a:rPr>
              <a:t>WASH clubs</a:t>
            </a:r>
          </a:p>
        </p:txBody>
      </p:sp>
    </p:spTree>
    <p:extLst>
      <p:ext uri="{BB962C8B-B14F-4D97-AF65-F5344CB8AC3E}">
        <p14:creationId xmlns:p14="http://schemas.microsoft.com/office/powerpoint/2010/main" val="329793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A03E02-D2E5-4E5C-B37D-92DCE125AC75}"/>
              </a:ext>
            </a:extLst>
          </p:cNvPr>
          <p:cNvSpPr>
            <a:spLocks noGrp="1"/>
          </p:cNvSpPr>
          <p:nvPr>
            <p:ph type="body" sz="quarter" idx="26"/>
          </p:nvPr>
        </p:nvSpPr>
        <p:spPr>
          <a:xfrm>
            <a:off x="1439999" y="1867198"/>
            <a:ext cx="2967877" cy="4124253"/>
          </a:xfrm>
        </p:spPr>
        <p:txBody>
          <a:bodyPr/>
          <a:lstStyle/>
          <a:p>
            <a:pPr marL="285750" indent="-285750">
              <a:buFont typeface="Arial" panose="020B0604020202020204" pitchFamily="34" charset="0"/>
              <a:buChar char="•"/>
            </a:pPr>
            <a:r>
              <a:rPr lang="en-CA" dirty="0"/>
              <a:t>Needs assessment </a:t>
            </a:r>
          </a:p>
          <a:p>
            <a:pPr marL="285750" indent="-285750">
              <a:buFont typeface="Arial" panose="020B0604020202020204" pitchFamily="34" charset="0"/>
              <a:buChar char="•"/>
            </a:pPr>
            <a:r>
              <a:rPr lang="en-CA" dirty="0"/>
              <a:t>Inexpensive steps </a:t>
            </a:r>
          </a:p>
          <a:p>
            <a:pPr marL="285750" indent="-285750">
              <a:buFont typeface="Arial" panose="020B0604020202020204" pitchFamily="34" charset="0"/>
              <a:buChar char="•"/>
            </a:pPr>
            <a:r>
              <a:rPr lang="en-CA" dirty="0"/>
              <a:t>Local knowledge, resources and technology</a:t>
            </a:r>
          </a:p>
        </p:txBody>
      </p:sp>
      <p:sp>
        <p:nvSpPr>
          <p:cNvPr id="8" name="Text Placeholder 7">
            <a:extLst>
              <a:ext uri="{FF2B5EF4-FFF2-40B4-BE49-F238E27FC236}">
                <a16:creationId xmlns:a16="http://schemas.microsoft.com/office/drawing/2014/main" id="{5E1137C4-4F8F-4C4A-9BE1-C12615016C00}"/>
              </a:ext>
            </a:extLst>
          </p:cNvPr>
          <p:cNvSpPr>
            <a:spLocks noGrp="1"/>
          </p:cNvSpPr>
          <p:nvPr>
            <p:ph type="body" sz="quarter" idx="27"/>
          </p:nvPr>
        </p:nvSpPr>
        <p:spPr>
          <a:xfrm>
            <a:off x="1440000" y="633046"/>
            <a:ext cx="2520000" cy="1234152"/>
          </a:xfrm>
        </p:spPr>
        <p:txBody>
          <a:bodyPr/>
          <a:lstStyle/>
          <a:p>
            <a:r>
              <a:rPr lang="en-CA" sz="4000" dirty="0"/>
              <a:t>Simple</a:t>
            </a:r>
            <a:endParaRPr lang="en-CA" dirty="0"/>
          </a:p>
        </p:txBody>
      </p:sp>
      <p:sp>
        <p:nvSpPr>
          <p:cNvPr id="9" name="Text Placeholder 8">
            <a:extLst>
              <a:ext uri="{FF2B5EF4-FFF2-40B4-BE49-F238E27FC236}">
                <a16:creationId xmlns:a16="http://schemas.microsoft.com/office/drawing/2014/main" id="{4FC16D20-D730-4877-9995-D55F05B99E41}"/>
              </a:ext>
            </a:extLst>
          </p:cNvPr>
          <p:cNvSpPr>
            <a:spLocks noGrp="1"/>
          </p:cNvSpPr>
          <p:nvPr>
            <p:ph type="body" sz="quarter" idx="28"/>
          </p:nvPr>
        </p:nvSpPr>
        <p:spPr>
          <a:xfrm>
            <a:off x="4835999" y="1867198"/>
            <a:ext cx="2967877" cy="4124253"/>
          </a:xfrm>
        </p:spPr>
        <p:txBody>
          <a:bodyPr/>
          <a:lstStyle/>
          <a:p>
            <a:pPr marL="285750" indent="-285750">
              <a:buFont typeface="Arial" panose="020B0604020202020204" pitchFamily="34" charset="0"/>
              <a:buChar char="•"/>
            </a:pPr>
            <a:r>
              <a:rPr lang="en-CA" dirty="0"/>
              <a:t>Step-by-step </a:t>
            </a:r>
          </a:p>
          <a:p>
            <a:pPr marL="285750" indent="-285750">
              <a:buFont typeface="Arial" panose="020B0604020202020204" pitchFamily="34" charset="0"/>
              <a:buChar char="•"/>
            </a:pPr>
            <a:r>
              <a:rPr lang="en-CA" dirty="0"/>
              <a:t>Local to national </a:t>
            </a:r>
          </a:p>
        </p:txBody>
      </p:sp>
      <p:sp>
        <p:nvSpPr>
          <p:cNvPr id="10" name="Text Placeholder 9">
            <a:extLst>
              <a:ext uri="{FF2B5EF4-FFF2-40B4-BE49-F238E27FC236}">
                <a16:creationId xmlns:a16="http://schemas.microsoft.com/office/drawing/2014/main" id="{ACF3DAB4-AF37-488D-BA28-5772FD692413}"/>
              </a:ext>
            </a:extLst>
          </p:cNvPr>
          <p:cNvSpPr>
            <a:spLocks noGrp="1"/>
          </p:cNvSpPr>
          <p:nvPr>
            <p:ph type="body" sz="quarter" idx="29"/>
          </p:nvPr>
        </p:nvSpPr>
        <p:spPr>
          <a:xfrm>
            <a:off x="4789108" y="633046"/>
            <a:ext cx="2520000" cy="1234152"/>
          </a:xfrm>
        </p:spPr>
        <p:txBody>
          <a:bodyPr vert="horz" lIns="91440" tIns="45720" rIns="91440" bIns="45720" rtlCol="0">
            <a:noAutofit/>
          </a:bodyPr>
          <a:lstStyle/>
          <a:p>
            <a:r>
              <a:rPr lang="en-CA" sz="4000" dirty="0"/>
              <a:t>Scalable</a:t>
            </a:r>
          </a:p>
        </p:txBody>
      </p:sp>
      <p:sp>
        <p:nvSpPr>
          <p:cNvPr id="11" name="Text Placeholder 10">
            <a:extLst>
              <a:ext uri="{FF2B5EF4-FFF2-40B4-BE49-F238E27FC236}">
                <a16:creationId xmlns:a16="http://schemas.microsoft.com/office/drawing/2014/main" id="{0D2C02A7-07EE-4C61-99BA-305E67DF27B5}"/>
              </a:ext>
            </a:extLst>
          </p:cNvPr>
          <p:cNvSpPr>
            <a:spLocks noGrp="1"/>
          </p:cNvSpPr>
          <p:nvPr>
            <p:ph type="body" sz="quarter" idx="30"/>
          </p:nvPr>
        </p:nvSpPr>
        <p:spPr>
          <a:xfrm>
            <a:off x="8280000" y="1867198"/>
            <a:ext cx="2967876" cy="4124253"/>
          </a:xfrm>
        </p:spPr>
        <p:txBody>
          <a:bodyPr/>
          <a:lstStyle/>
          <a:p>
            <a:pPr marL="285750" indent="-285750">
              <a:buFont typeface="Arial" panose="020B0604020202020204" pitchFamily="34" charset="0"/>
              <a:buChar char="•"/>
            </a:pPr>
            <a:r>
              <a:rPr lang="en-CA" dirty="0"/>
              <a:t>Minimal investment to start </a:t>
            </a:r>
          </a:p>
          <a:p>
            <a:pPr marL="285750" indent="-285750">
              <a:buFont typeface="Arial" panose="020B0604020202020204" pitchFamily="34" charset="0"/>
              <a:buChar char="•"/>
            </a:pPr>
            <a:r>
              <a:rPr lang="en-CA" dirty="0"/>
              <a:t>Incremental </a:t>
            </a:r>
          </a:p>
          <a:p>
            <a:pPr marL="285750" indent="-285750">
              <a:buFont typeface="Arial" panose="020B0604020202020204" pitchFamily="34" charset="0"/>
              <a:buChar char="•"/>
            </a:pPr>
            <a:r>
              <a:rPr lang="en-CA" dirty="0"/>
              <a:t>Stakeholder involvement </a:t>
            </a:r>
          </a:p>
          <a:p>
            <a:pPr marL="285750" indent="-285750">
              <a:buFont typeface="Arial" panose="020B0604020202020204" pitchFamily="34" charset="0"/>
              <a:buChar char="•"/>
            </a:pPr>
            <a:r>
              <a:rPr lang="en-CA" dirty="0"/>
              <a:t>Demand driven </a:t>
            </a:r>
          </a:p>
          <a:p>
            <a:pPr marL="285750" indent="-285750">
              <a:buFont typeface="Arial" panose="020B0604020202020204" pitchFamily="34" charset="0"/>
              <a:buChar char="•"/>
            </a:pPr>
            <a:r>
              <a:rPr lang="en-CA" dirty="0"/>
              <a:t>National alignment</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15" name="Text Placeholder 9">
            <a:extLst>
              <a:ext uri="{FF2B5EF4-FFF2-40B4-BE49-F238E27FC236}">
                <a16:creationId xmlns:a16="http://schemas.microsoft.com/office/drawing/2014/main" id="{F2E51A1B-A294-45F6-BE49-B3434CA864A5}"/>
              </a:ext>
            </a:extLst>
          </p:cNvPr>
          <p:cNvSpPr txBox="1">
            <a:spLocks/>
          </p:cNvSpPr>
          <p:nvPr/>
        </p:nvSpPr>
        <p:spPr>
          <a:xfrm>
            <a:off x="8138215" y="633046"/>
            <a:ext cx="3326953" cy="1234152"/>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b="1"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4000" dirty="0"/>
              <a:t>Sustainable</a:t>
            </a:r>
          </a:p>
        </p:txBody>
      </p:sp>
    </p:spTree>
    <p:extLst>
      <p:ext uri="{BB962C8B-B14F-4D97-AF65-F5344CB8AC3E}">
        <p14:creationId xmlns:p14="http://schemas.microsoft.com/office/powerpoint/2010/main" val="3137372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6605</TotalTime>
  <Words>1070</Words>
  <Application>Microsoft Office PowerPoint</Application>
  <PresentationFormat>Widescreen</PresentationFormat>
  <Paragraphs>95</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Lato Light</vt:lpstr>
      <vt:lpstr>Arial</vt:lpstr>
      <vt:lpstr>Georgia</vt:lpstr>
      <vt:lpstr>Lato</vt:lpstr>
      <vt:lpstr>Calibri</vt:lpstr>
      <vt:lpstr>Calibri Light</vt:lpstr>
      <vt:lpstr>CAWST Title</vt:lpstr>
      <vt:lpstr>CAWST Content</vt:lpstr>
      <vt:lpstr>PowerPoint Presentation</vt:lpstr>
      <vt:lpstr>PowerPoint Presentation</vt:lpstr>
      <vt:lpstr>PowerPoint Presentation</vt:lpstr>
      <vt:lpstr>A two stage process </vt:lpstr>
      <vt:lpstr>1-star school - Daily routine to promote healthy habits </vt:lpstr>
      <vt:lpstr>Active  School</vt:lpstr>
      <vt:lpstr>PowerPoint Presentation</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Cutting</dc:creator>
  <cp:lastModifiedBy>MIKIM</cp:lastModifiedBy>
  <cp:revision>272</cp:revision>
  <dcterms:created xsi:type="dcterms:W3CDTF">2018-03-08T21:37:15Z</dcterms:created>
  <dcterms:modified xsi:type="dcterms:W3CDTF">2020-12-28T17:00:29Z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