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wholeTbl>
    <a:band2H>
      <a:tcTxStyle/>
      <a:tcStyle>
        <a:tcBdr/>
        <a:fill>
          <a:solidFill>
            <a:srgbClr val="FFFFFF"/>
          </a:solidFill>
        </a:fill>
      </a:tcStyle>
    </a:band2H>
    <a:firstCol>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firstCol>
    <a:la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508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lastRow>
    <a:fir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254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CAE5F6"/>
          </a:solidFill>
        </a:fill>
      </a:tcStyle>
    </a:wholeTbl>
    <a:band2H>
      <a:tcTxStyle/>
      <a:tcStyle>
        <a:tcBdr/>
        <a:fill>
          <a:solidFill>
            <a:srgbClr val="E6F2FA"/>
          </a:solidFill>
        </a:fill>
      </a:tcStyle>
    </a:band2H>
    <a:firstCol>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1"/>
          </a:solidFill>
        </a:fill>
      </a:tcStyle>
    </a:firstCol>
    <a:la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381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1"/>
          </a:solidFill>
        </a:fill>
      </a:tcStyle>
    </a:lastRow>
    <a:fir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381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1"/>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CADDDD"/>
          </a:solidFill>
        </a:fill>
      </a:tcStyle>
    </a:wholeTbl>
    <a:band2H>
      <a:tcTxStyle/>
      <a:tcStyle>
        <a:tcBdr/>
        <a:fill>
          <a:solidFill>
            <a:srgbClr val="E6EFEF"/>
          </a:solidFill>
        </a:fill>
      </a:tcStyle>
    </a:band2H>
    <a:firstCol>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3"/>
          </a:solidFill>
        </a:fill>
      </a:tcStyle>
    </a:firstCol>
    <a:la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381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3"/>
          </a:solidFill>
        </a:fill>
      </a:tcStyle>
    </a:lastRow>
    <a:fir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381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FFD5CA"/>
          </a:solidFill>
        </a:fill>
      </a:tcStyle>
    </a:wholeTbl>
    <a:band2H>
      <a:tcTxStyle/>
      <a:tcStyle>
        <a:tcBdr/>
        <a:fill>
          <a:solidFill>
            <a:srgbClr val="FFEBE6"/>
          </a:solidFill>
        </a:fill>
      </a:tcStyle>
    </a:band2H>
    <a:firstCol>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6"/>
          </a:solidFill>
        </a:fill>
      </a:tcStyle>
    </a:firstCol>
    <a:la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381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6"/>
          </a:solidFill>
        </a:fill>
      </a:tcStyle>
    </a:lastRow>
    <a:fir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381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chemeClr val="accent6"/>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958D85"/>
          </a:solidFill>
        </a:fill>
      </a:tcStyle>
    </a:band2H>
    <a:firstCol>
      <a:tcTxStyle b="on" i="off">
        <a:fontRef idx="minor">
          <a:srgbClr val="958D85"/>
        </a:fontRef>
        <a:srgbClr val="958D8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958D85"/>
          </a:solidFill>
        </a:fill>
      </a:tcStyle>
    </a:lastRow>
    <a:firstRow>
      <a:tcTxStyle b="on" i="off">
        <a:fontRef idx="minor">
          <a:srgbClr val="958D85"/>
        </a:fontRef>
        <a:srgbClr val="958D85"/>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FFFFFF"/>
          </a:solidFill>
        </a:fill>
      </a:tcStyle>
    </a:wholeTbl>
    <a:band2H>
      <a:tcTxStyle/>
      <a:tcStyle>
        <a:tcBdr/>
        <a:fill>
          <a:solidFill>
            <a:srgbClr val="FFFFFF"/>
          </a:solidFill>
        </a:fill>
      </a:tcStyle>
    </a:band2H>
    <a:firstCol>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FFFFFF"/>
          </a:solidFill>
        </a:fill>
      </a:tcStyle>
    </a:firstCol>
    <a:la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381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FFFFFF"/>
          </a:solidFill>
        </a:fill>
      </a:tcStyle>
    </a:lastRow>
    <a:firstRow>
      <a:tcTxStyle b="on" i="off">
        <a:fontRef idx="minor">
          <a:srgbClr val="958D85"/>
        </a:fontRef>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381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0" d="100"/>
          <a:sy n="140" d="100"/>
        </p:scale>
        <p:origin x="2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7" name="Shape 10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18" name="Shape 10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Shape 1030"/>
          <p:cNvSpPr>
            <a:spLocks noGrp="1" noRot="1" noChangeAspect="1"/>
          </p:cNvSpPr>
          <p:nvPr>
            <p:ph type="sldImg"/>
          </p:nvPr>
        </p:nvSpPr>
        <p:spPr>
          <a:prstGeom prst="rect">
            <a:avLst/>
          </a:prstGeom>
        </p:spPr>
        <p:txBody>
          <a:bodyPr/>
          <a:lstStyle/>
          <a:p>
            <a:endParaRPr/>
          </a:p>
        </p:txBody>
      </p:sp>
      <p:sp>
        <p:nvSpPr>
          <p:cNvPr id="1031" name="Shape 1031"/>
          <p:cNvSpPr>
            <a:spLocks noGrp="1"/>
          </p:cNvSpPr>
          <p:nvPr>
            <p:ph type="body" sz="quarter" idx="1"/>
          </p:nvPr>
        </p:nvSpPr>
        <p:spPr>
          <a:prstGeom prst="rect">
            <a:avLst/>
          </a:prstGeom>
        </p:spPr>
        <p:txBody>
          <a:bodyPr/>
          <a:lstStyle/>
          <a:p>
            <a:r>
              <a:t>Rotary aims to improve the quality and sustainability of its WASH in Schools projects. The WASH in Schools (WinS) Target Challenge pilot program launched in January 2016 and is running until June 2020.  The program was created to motivate Rotary clubs to develop sustainable water, sanitation, and hygiene, and educate projects using the expertise and resources available through two of Rotary’s causes: basic education and literacy and water, sanitization and hygiene. </a:t>
            </a:r>
          </a:p>
          <a:p>
            <a:endParaRPr/>
          </a:p>
          <a:p>
            <a:r>
              <a:t>WASH in Schools enhances education experiences for all students, providing a healthier, safer environment where they can develop, </a:t>
            </a:r>
            <a:r>
              <a:rPr b="1" u="sng"/>
              <a:t>thrive and become strong advocates for their communities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 name="Shape 1122"/>
          <p:cNvSpPr>
            <a:spLocks noGrp="1" noRot="1" noChangeAspect="1"/>
          </p:cNvSpPr>
          <p:nvPr>
            <p:ph type="sldImg"/>
          </p:nvPr>
        </p:nvSpPr>
        <p:spPr>
          <a:prstGeom prst="rect">
            <a:avLst/>
          </a:prstGeom>
        </p:spPr>
        <p:txBody>
          <a:bodyPr/>
          <a:lstStyle/>
          <a:p>
            <a:endParaRPr/>
          </a:p>
        </p:txBody>
      </p:sp>
      <p:sp>
        <p:nvSpPr>
          <p:cNvPr id="1123" name="Shape 1123"/>
          <p:cNvSpPr>
            <a:spLocks noGrp="1"/>
          </p:cNvSpPr>
          <p:nvPr>
            <p:ph type="body" sz="quarter" idx="1"/>
          </p:nvPr>
        </p:nvSpPr>
        <p:spPr>
          <a:prstGeom prst="rect">
            <a:avLst/>
          </a:prstGeom>
        </p:spPr>
        <p:txBody>
          <a:bodyPr/>
          <a:lstStyle/>
          <a:p>
            <a:r>
              <a:t>Students use WASH concepts for further learning - developing their own questions (scientific process, inquiry based learning)</a:t>
            </a:r>
          </a:p>
          <a:p>
            <a:endParaRPr/>
          </a:p>
          <a:p>
            <a:r>
              <a:t>Guiding questions</a:t>
            </a:r>
          </a:p>
          <a:p>
            <a:r>
              <a:t>	how can we provide water</a:t>
            </a:r>
          </a:p>
          <a:p>
            <a:r>
              <a:t>	how can you tell if water is drinkable</a:t>
            </a:r>
          </a:p>
          <a:p>
            <a:r>
              <a:t>	what would a day without water be like</a:t>
            </a:r>
          </a:p>
          <a:p>
            <a:r>
              <a:t>	Where in the water cycle can water  become contaminated</a:t>
            </a:r>
          </a:p>
          <a:p>
            <a:r>
              <a:t>	What is a natural process to purify water</a:t>
            </a:r>
          </a:p>
          <a:p>
            <a:r>
              <a:t>Community education questions</a:t>
            </a:r>
          </a:p>
          <a:p>
            <a:r>
              <a:t>	What are water sources in our country</a:t>
            </a:r>
          </a:p>
          <a:p>
            <a:r>
              <a:t>	What are the stages of the water cycle</a:t>
            </a:r>
          </a:p>
          <a:p>
            <a:r>
              <a:t>	What percentage of water covers the planet</a:t>
            </a:r>
          </a:p>
          <a:p>
            <a:r>
              <a:t>	Why is water important</a:t>
            </a:r>
          </a:p>
          <a:p>
            <a:r>
              <a:t>	Where do we get our daily water</a:t>
            </a:r>
          </a:p>
          <a:p>
            <a:r>
              <a:t>	What can we do to make water drinkable</a:t>
            </a:r>
          </a:p>
          <a:p>
            <a:r>
              <a:t>	What are some reasons water gets contaminated</a:t>
            </a:r>
          </a:p>
          <a:p>
            <a:r>
              <a:t>	What actions can we take to conserve water</a:t>
            </a:r>
          </a:p>
          <a:p>
            <a:r>
              <a:t>	What can we learn about water filtration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 name="Shape 1129"/>
          <p:cNvSpPr>
            <a:spLocks noGrp="1" noRot="1" noChangeAspect="1"/>
          </p:cNvSpPr>
          <p:nvPr>
            <p:ph type="sldImg"/>
          </p:nvPr>
        </p:nvSpPr>
        <p:spPr>
          <a:prstGeom prst="rect">
            <a:avLst/>
          </a:prstGeom>
        </p:spPr>
        <p:txBody>
          <a:bodyPr/>
          <a:lstStyle/>
          <a:p>
            <a:endParaRPr/>
          </a:p>
        </p:txBody>
      </p:sp>
      <p:sp>
        <p:nvSpPr>
          <p:cNvPr id="1130" name="Shape 1130"/>
          <p:cNvSpPr>
            <a:spLocks noGrp="1"/>
          </p:cNvSpPr>
          <p:nvPr>
            <p:ph type="body" sz="quarter" idx="1"/>
          </p:nvPr>
        </p:nvSpPr>
        <p:spPr>
          <a:prstGeom prst="rect">
            <a:avLst/>
          </a:prstGeom>
        </p:spPr>
        <p:txBody>
          <a:bodyPr/>
          <a:lstStyle/>
          <a:p>
            <a:r>
              <a:t>Demonstrations of learning - show what you’ve learned.  School posters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 name="Shape 1136"/>
          <p:cNvSpPr>
            <a:spLocks noGrp="1" noRot="1" noChangeAspect="1"/>
          </p:cNvSpPr>
          <p:nvPr>
            <p:ph type="sldImg"/>
          </p:nvPr>
        </p:nvSpPr>
        <p:spPr>
          <a:prstGeom prst="rect">
            <a:avLst/>
          </a:prstGeom>
        </p:spPr>
        <p:txBody>
          <a:bodyPr/>
          <a:lstStyle/>
          <a:p>
            <a:endParaRPr/>
          </a:p>
        </p:txBody>
      </p:sp>
      <p:sp>
        <p:nvSpPr>
          <p:cNvPr id="1137" name="Shape 1137"/>
          <p:cNvSpPr>
            <a:spLocks noGrp="1"/>
          </p:cNvSpPr>
          <p:nvPr>
            <p:ph type="body" sz="quarter" idx="1"/>
          </p:nvPr>
        </p:nvSpPr>
        <p:spPr>
          <a:prstGeom prst="rect">
            <a:avLst/>
          </a:prstGeom>
        </p:spPr>
        <p:txBody>
          <a:bodyPr/>
          <a:lstStyle/>
          <a:p>
            <a:r>
              <a:t>WASH concepts imbedded in science curriculum and instruction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Shape 1038"/>
          <p:cNvSpPr>
            <a:spLocks noGrp="1" noRot="1" noChangeAspect="1"/>
          </p:cNvSpPr>
          <p:nvPr>
            <p:ph type="sldImg"/>
          </p:nvPr>
        </p:nvSpPr>
        <p:spPr>
          <a:prstGeom prst="rect">
            <a:avLst/>
          </a:prstGeom>
        </p:spPr>
        <p:txBody>
          <a:bodyPr/>
          <a:lstStyle/>
          <a:p>
            <a:endParaRPr/>
          </a:p>
        </p:txBody>
      </p:sp>
      <p:sp>
        <p:nvSpPr>
          <p:cNvPr id="1039" name="Shape 1039"/>
          <p:cNvSpPr>
            <a:spLocks noGrp="1"/>
          </p:cNvSpPr>
          <p:nvPr>
            <p:ph type="body" sz="quarter" idx="1"/>
          </p:nvPr>
        </p:nvSpPr>
        <p:spPr>
          <a:prstGeom prst="rect">
            <a:avLst/>
          </a:prstGeom>
        </p:spPr>
        <p:txBody>
          <a:bodyPr/>
          <a:lstStyle/>
          <a:p>
            <a:pPr defTabSz="457200">
              <a:lnSpc>
                <a:spcPct val="117999"/>
              </a:lnSpc>
              <a:spcBef>
                <a:spcPts val="0"/>
              </a:spcBef>
              <a:defRPr sz="1400">
                <a:latin typeface="Helvetica Neue"/>
                <a:ea typeface="Helvetica Neue"/>
                <a:cs typeface="Helvetica Neue"/>
                <a:sym typeface="Helvetica Neue"/>
              </a:defRPr>
            </a:pPr>
            <a:r>
              <a:t>Education denotes child (student) receiving knowledge from teacher  (filling an empty vessel)</a:t>
            </a:r>
          </a:p>
          <a:p>
            <a:pPr defTabSz="457200">
              <a:lnSpc>
                <a:spcPct val="117999"/>
              </a:lnSpc>
              <a:spcBef>
                <a:spcPts val="0"/>
              </a:spcBef>
              <a:defRPr sz="1400">
                <a:latin typeface="Helvetica Neue"/>
                <a:ea typeface="Helvetica Neue"/>
                <a:cs typeface="Helvetica Neue"/>
                <a:sym typeface="Helvetica Neue"/>
              </a:defRPr>
            </a:pPr>
            <a:endParaRPr/>
          </a:p>
          <a:p>
            <a:pPr defTabSz="457200">
              <a:lnSpc>
                <a:spcPct val="117999"/>
              </a:lnSpc>
              <a:spcBef>
                <a:spcPts val="0"/>
              </a:spcBef>
              <a:defRPr sz="1400">
                <a:latin typeface="Helvetica Neue"/>
                <a:ea typeface="Helvetica Neue"/>
                <a:cs typeface="Helvetica Neue"/>
                <a:sym typeface="Helvetica Neue"/>
              </a:defRPr>
            </a:pPr>
            <a:r>
              <a:t>Promotion of a topic or concept implies comprehension &amp; internalization - so it is spread beyond the four walls of the classroom or school (creating capacity)</a:t>
            </a:r>
          </a:p>
          <a:p>
            <a:pPr defTabSz="457200">
              <a:lnSpc>
                <a:spcPct val="117999"/>
              </a:lnSpc>
              <a:spcBef>
                <a:spcPts val="0"/>
              </a:spcBef>
              <a:defRPr sz="1400">
                <a:latin typeface="Helvetica Neue"/>
                <a:ea typeface="Helvetica Neue"/>
                <a:cs typeface="Helvetica Neue"/>
                <a:sym typeface="Helvetica Neue"/>
              </a:defRPr>
            </a:pPr>
            <a:endParaRPr/>
          </a:p>
          <a:p>
            <a:pPr defTabSz="457200">
              <a:lnSpc>
                <a:spcPct val="117999"/>
              </a:lnSpc>
              <a:spcBef>
                <a:spcPts val="0"/>
              </a:spcBef>
              <a:defRPr sz="1400">
                <a:latin typeface="Helvetica Neue"/>
                <a:ea typeface="Helvetica Neue"/>
                <a:cs typeface="Helvetica Neue"/>
                <a:sym typeface="Helvetica Neue"/>
              </a:defRPr>
            </a:pPr>
            <a:r>
              <a:t>Child to child &amp; child to community hygiene promotion approaches recognize the responsibilities children often have in developing countries (looking after younger siblings, etc) and therefore the role they can play to influence their siblings and other family members to adopt safer hygiene practices.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Shape 1052"/>
          <p:cNvSpPr>
            <a:spLocks noGrp="1" noRot="1" noChangeAspect="1"/>
          </p:cNvSpPr>
          <p:nvPr>
            <p:ph type="sldImg"/>
          </p:nvPr>
        </p:nvSpPr>
        <p:spPr>
          <a:prstGeom prst="rect">
            <a:avLst/>
          </a:prstGeom>
        </p:spPr>
        <p:txBody>
          <a:bodyPr/>
          <a:lstStyle/>
          <a:p>
            <a:endParaRPr/>
          </a:p>
        </p:txBody>
      </p:sp>
      <p:sp>
        <p:nvSpPr>
          <p:cNvPr id="1053" name="Shape 1053"/>
          <p:cNvSpPr>
            <a:spLocks noGrp="1"/>
          </p:cNvSpPr>
          <p:nvPr>
            <p:ph type="body" sz="quarter" idx="1"/>
          </p:nvPr>
        </p:nvSpPr>
        <p:spPr>
          <a:prstGeom prst="rect">
            <a:avLst/>
          </a:prstGeom>
        </p:spPr>
        <p:txBody>
          <a:bodyPr/>
          <a:lstStyle/>
          <a:p>
            <a:pPr defTabSz="457200">
              <a:lnSpc>
                <a:spcPct val="117999"/>
              </a:lnSpc>
              <a:spcBef>
                <a:spcPts val="0"/>
              </a:spcBef>
              <a:defRPr sz="1600">
                <a:latin typeface="Helvetica Neue"/>
                <a:ea typeface="Helvetica Neue"/>
                <a:cs typeface="Helvetica Neue"/>
                <a:sym typeface="Helvetica Neue"/>
              </a:defRPr>
            </a:pPr>
            <a:r>
              <a:t>Bringing hygiene promotion into the classroom - </a:t>
            </a:r>
          </a:p>
          <a:p>
            <a:pPr defTabSz="457200">
              <a:lnSpc>
                <a:spcPct val="117999"/>
              </a:lnSpc>
              <a:spcBef>
                <a:spcPts val="0"/>
              </a:spcBef>
              <a:defRPr sz="1600">
                <a:latin typeface="Helvetica Neue"/>
                <a:ea typeface="Helvetica Neue"/>
                <a:cs typeface="Helvetica Neue"/>
                <a:sym typeface="Helvetica Neue"/>
              </a:defRPr>
            </a:pPr>
            <a:r>
              <a:t>connect to existing curriculum</a:t>
            </a:r>
          </a:p>
          <a:p>
            <a:pPr defTabSz="457200">
              <a:lnSpc>
                <a:spcPct val="117999"/>
              </a:lnSpc>
              <a:spcBef>
                <a:spcPts val="0"/>
              </a:spcBef>
              <a:defRPr sz="1600">
                <a:latin typeface="Helvetica Neue"/>
                <a:ea typeface="Helvetica Neue"/>
                <a:cs typeface="Helvetica Neue"/>
                <a:sym typeface="Helvetica Neue"/>
              </a:defRPr>
            </a:pPr>
            <a:r>
              <a:t>make it meaningful</a:t>
            </a:r>
          </a:p>
          <a:p>
            <a:pPr defTabSz="457200">
              <a:lnSpc>
                <a:spcPct val="117999"/>
              </a:lnSpc>
              <a:spcBef>
                <a:spcPts val="0"/>
              </a:spcBef>
              <a:defRPr sz="1600">
                <a:latin typeface="Helvetica Neue"/>
                <a:ea typeface="Helvetica Neue"/>
                <a:cs typeface="Helvetica Neue"/>
                <a:sym typeface="Helvetica Neue"/>
              </a:defRPr>
            </a:pPr>
            <a:r>
              <a:t>use as a tool for other expectations</a:t>
            </a:r>
          </a:p>
          <a:p>
            <a:pPr defTabSz="457200">
              <a:lnSpc>
                <a:spcPct val="117999"/>
              </a:lnSpc>
              <a:spcBef>
                <a:spcPts val="0"/>
              </a:spcBef>
              <a:defRPr sz="1600">
                <a:latin typeface="Helvetica Neue"/>
                <a:ea typeface="Helvetica Neue"/>
                <a:cs typeface="Helvetica Neue"/>
                <a:sym typeface="Helvetica Neue"/>
              </a:defRPr>
            </a:pPr>
            <a:r>
              <a:t>maximize time, resources</a:t>
            </a:r>
          </a:p>
          <a:p>
            <a:pPr defTabSz="457200">
              <a:lnSpc>
                <a:spcPct val="117999"/>
              </a:lnSpc>
              <a:spcBef>
                <a:spcPts val="0"/>
              </a:spcBef>
              <a:defRPr sz="1600">
                <a:latin typeface="Helvetica Neue"/>
                <a:ea typeface="Helvetica Neue"/>
                <a:cs typeface="Helvetica Neue"/>
                <a:sym typeface="Helvetica Neue"/>
              </a:defRPr>
            </a:pPr>
            <a:r>
              <a:t>teach in context (stronger learning model - for both hygiene and literacy)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 name="Shape 1068"/>
          <p:cNvSpPr>
            <a:spLocks noGrp="1" noRot="1" noChangeAspect="1"/>
          </p:cNvSpPr>
          <p:nvPr>
            <p:ph type="sldImg"/>
          </p:nvPr>
        </p:nvSpPr>
        <p:spPr>
          <a:prstGeom prst="rect">
            <a:avLst/>
          </a:prstGeom>
        </p:spPr>
        <p:txBody>
          <a:bodyPr/>
          <a:lstStyle/>
          <a:p>
            <a:endParaRPr/>
          </a:p>
        </p:txBody>
      </p:sp>
      <p:sp>
        <p:nvSpPr>
          <p:cNvPr id="1069" name="Shape 1069"/>
          <p:cNvSpPr>
            <a:spLocks noGrp="1"/>
          </p:cNvSpPr>
          <p:nvPr>
            <p:ph type="body" sz="quarter" idx="1"/>
          </p:nvPr>
        </p:nvSpPr>
        <p:spPr>
          <a:prstGeom prst="rect">
            <a:avLst/>
          </a:prstGeom>
        </p:spPr>
        <p:txBody>
          <a:bodyPr/>
          <a:lstStyle/>
          <a:p>
            <a:r>
              <a:t>Pure water for the world</a:t>
            </a:r>
          </a:p>
          <a:p>
            <a:r>
              <a:t>(visible reminders)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Shape 1073"/>
          <p:cNvSpPr>
            <a:spLocks noGrp="1" noRot="1" noChangeAspect="1"/>
          </p:cNvSpPr>
          <p:nvPr>
            <p:ph type="sldImg"/>
          </p:nvPr>
        </p:nvSpPr>
        <p:spPr>
          <a:prstGeom prst="rect">
            <a:avLst/>
          </a:prstGeom>
        </p:spPr>
        <p:txBody>
          <a:bodyPr/>
          <a:lstStyle/>
          <a:p>
            <a:endParaRPr/>
          </a:p>
        </p:txBody>
      </p:sp>
      <p:sp>
        <p:nvSpPr>
          <p:cNvPr id="1074" name="Shape 1074"/>
          <p:cNvSpPr>
            <a:spLocks noGrp="1"/>
          </p:cNvSpPr>
          <p:nvPr>
            <p:ph type="body" sz="quarter" idx="1"/>
          </p:nvPr>
        </p:nvSpPr>
        <p:spPr>
          <a:prstGeom prst="rect">
            <a:avLst/>
          </a:prstGeom>
        </p:spPr>
        <p:txBody>
          <a:bodyPr/>
          <a:lstStyle/>
          <a:p>
            <a:r>
              <a:t>Working with teachers to model effective classroom strategies  (engaging, collaborative, connected with curriculum)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Shape 1079"/>
          <p:cNvSpPr>
            <a:spLocks noGrp="1" noRot="1" noChangeAspect="1"/>
          </p:cNvSpPr>
          <p:nvPr>
            <p:ph type="sldImg"/>
          </p:nvPr>
        </p:nvSpPr>
        <p:spPr>
          <a:prstGeom prst="rect">
            <a:avLst/>
          </a:prstGeom>
        </p:spPr>
        <p:txBody>
          <a:bodyPr/>
          <a:lstStyle/>
          <a:p>
            <a:endParaRPr/>
          </a:p>
        </p:txBody>
      </p:sp>
      <p:sp>
        <p:nvSpPr>
          <p:cNvPr id="1080" name="Shape 1080"/>
          <p:cNvSpPr>
            <a:spLocks noGrp="1"/>
          </p:cNvSpPr>
          <p:nvPr>
            <p:ph type="body" sz="quarter" idx="1"/>
          </p:nvPr>
        </p:nvSpPr>
        <p:spPr>
          <a:prstGeom prst="rect">
            <a:avLst/>
          </a:prstGeom>
        </p:spPr>
        <p:txBody>
          <a:bodyPr/>
          <a:lstStyle/>
          <a:p>
            <a:r>
              <a:t>Games to reinforce concepts - teaching vocabulary, concepts,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 name="Shape 1090"/>
          <p:cNvSpPr>
            <a:spLocks noGrp="1" noRot="1" noChangeAspect="1"/>
          </p:cNvSpPr>
          <p:nvPr>
            <p:ph type="sldImg"/>
          </p:nvPr>
        </p:nvSpPr>
        <p:spPr>
          <a:prstGeom prst="rect">
            <a:avLst/>
          </a:prstGeom>
        </p:spPr>
        <p:txBody>
          <a:bodyPr/>
          <a:lstStyle/>
          <a:p>
            <a:endParaRPr/>
          </a:p>
        </p:txBody>
      </p:sp>
      <p:sp>
        <p:nvSpPr>
          <p:cNvPr id="1091" name="Shape 1091"/>
          <p:cNvSpPr>
            <a:spLocks noGrp="1"/>
          </p:cNvSpPr>
          <p:nvPr>
            <p:ph type="body" sz="quarter" idx="1"/>
          </p:nvPr>
        </p:nvSpPr>
        <p:spPr>
          <a:prstGeom prst="rect">
            <a:avLst/>
          </a:prstGeom>
        </p:spPr>
        <p:txBody>
          <a:bodyPr/>
          <a:lstStyle/>
          <a:p>
            <a:r>
              <a:t>Use children’s literature to share WASH key concepts - reading in context, reading for meaning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Shape 1100"/>
          <p:cNvSpPr>
            <a:spLocks noGrp="1" noRot="1" noChangeAspect="1"/>
          </p:cNvSpPr>
          <p:nvPr>
            <p:ph type="sldImg"/>
          </p:nvPr>
        </p:nvSpPr>
        <p:spPr>
          <a:prstGeom prst="rect">
            <a:avLst/>
          </a:prstGeom>
        </p:spPr>
        <p:txBody>
          <a:bodyPr/>
          <a:lstStyle/>
          <a:p>
            <a:endParaRPr/>
          </a:p>
        </p:txBody>
      </p:sp>
      <p:sp>
        <p:nvSpPr>
          <p:cNvPr id="1101" name="Shape 1101"/>
          <p:cNvSpPr>
            <a:spLocks noGrp="1"/>
          </p:cNvSpPr>
          <p:nvPr>
            <p:ph type="body" sz="quarter" idx="1"/>
          </p:nvPr>
        </p:nvSpPr>
        <p:spPr>
          <a:prstGeom prst="rect">
            <a:avLst/>
          </a:prstGeom>
        </p:spPr>
        <p:txBody>
          <a:bodyPr/>
          <a:lstStyle/>
          <a:p>
            <a:r>
              <a:t>Examples of primary school titles to include in classroom or school libraries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 name="Shape 1110"/>
          <p:cNvSpPr>
            <a:spLocks noGrp="1" noRot="1" noChangeAspect="1"/>
          </p:cNvSpPr>
          <p:nvPr>
            <p:ph type="sldImg"/>
          </p:nvPr>
        </p:nvSpPr>
        <p:spPr>
          <a:prstGeom prst="rect">
            <a:avLst/>
          </a:prstGeom>
        </p:spPr>
        <p:txBody>
          <a:bodyPr/>
          <a:lstStyle/>
          <a:p>
            <a:endParaRPr/>
          </a:p>
        </p:txBody>
      </p:sp>
      <p:sp>
        <p:nvSpPr>
          <p:cNvPr id="1111" name="Shape 1111"/>
          <p:cNvSpPr>
            <a:spLocks noGrp="1"/>
          </p:cNvSpPr>
          <p:nvPr>
            <p:ph type="body" sz="quarter" idx="1"/>
          </p:nvPr>
        </p:nvSpPr>
        <p:spPr>
          <a:prstGeom prst="rect">
            <a:avLst/>
          </a:prstGeom>
        </p:spPr>
        <p:txBody>
          <a:bodyPr/>
          <a:lstStyle/>
          <a:p>
            <a:r>
              <a:t>Upper elementary, middle school literature for classroom or school libraries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p:cNvSpPr/>
          <p:nvPr/>
        </p:nvSpPr>
        <p:spPr>
          <a:xfrm>
            <a:off x="0" y="0"/>
            <a:ext cx="9144000" cy="6858000"/>
          </a:xfrm>
          <a:prstGeom prst="rect">
            <a:avLst/>
          </a:prstGeom>
          <a:solidFill>
            <a:srgbClr val="E6E5D8"/>
          </a:solidFill>
          <a:ln w="12700">
            <a:miter lim="400000"/>
          </a:ln>
        </p:spPr>
        <p:txBody>
          <a:bodyPr lIns="45718" tIns="45718" rIns="45718" bIns="45718" anchor="ctr"/>
          <a:lstStyle/>
          <a:p>
            <a:pPr algn="ctr">
              <a:defRPr>
                <a:latin typeface="Calibri"/>
                <a:ea typeface="Calibri"/>
                <a:cs typeface="Calibri"/>
                <a:sym typeface="Calibri"/>
              </a:defRPr>
            </a:pPr>
            <a:endParaRPr/>
          </a:p>
        </p:txBody>
      </p:sp>
      <p:pic>
        <p:nvPicPr>
          <p:cNvPr id="15"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165850"/>
            <a:ext cx="1216026" cy="457200"/>
          </a:xfrm>
          <a:prstGeom prst="rect">
            <a:avLst/>
          </a:prstGeom>
          <a:ln w="12700">
            <a:miter lim="400000"/>
          </a:ln>
        </p:spPr>
      </p:pic>
      <p:pic>
        <p:nvPicPr>
          <p:cNvPr id="16" name="image2.png"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2400"/>
            <a:ext cx="3124200" cy="3124200"/>
          </a:xfrm>
          <a:prstGeom prst="rect">
            <a:avLst/>
          </a:prstGeom>
          <a:ln w="12700">
            <a:miter lim="400000"/>
          </a:ln>
        </p:spPr>
      </p:pic>
      <p:sp>
        <p:nvSpPr>
          <p:cNvPr id="17" name="Title Text"/>
          <p:cNvSpPr txBox="1">
            <a:spLocks noGrp="1"/>
          </p:cNvSpPr>
          <p:nvPr>
            <p:ph type="title"/>
          </p:nvPr>
        </p:nvSpPr>
        <p:spPr>
          <a:xfrm>
            <a:off x="-76200" y="3429000"/>
            <a:ext cx="9296400" cy="990600"/>
          </a:xfrm>
          <a:prstGeom prst="rect">
            <a:avLst/>
          </a:prstGeom>
          <a:solidFill>
            <a:srgbClr val="00AEEF"/>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18"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00AEEF"/>
                </a:solidFill>
              </a:defRPr>
            </a:lvl1pPr>
            <a:lvl2pPr marL="0" indent="0">
              <a:spcBef>
                <a:spcPts val="500"/>
              </a:spcBef>
              <a:buSzTx/>
              <a:buFontTx/>
              <a:buNone/>
              <a:defRPr sz="2200">
                <a:solidFill>
                  <a:srgbClr val="00AEEF"/>
                </a:solidFill>
              </a:defRPr>
            </a:lvl2pPr>
            <a:lvl3pPr marL="0" indent="0">
              <a:spcBef>
                <a:spcPts val="500"/>
              </a:spcBef>
              <a:buSzTx/>
              <a:buFontTx/>
              <a:buNone/>
              <a:defRPr sz="2200">
                <a:solidFill>
                  <a:srgbClr val="00AEEF"/>
                </a:solidFill>
              </a:defRPr>
            </a:lvl3pPr>
            <a:lvl4pPr marL="0" indent="0">
              <a:spcBef>
                <a:spcPts val="500"/>
              </a:spcBef>
              <a:buSzTx/>
              <a:buFontTx/>
              <a:buNone/>
              <a:defRPr sz="2200">
                <a:solidFill>
                  <a:srgbClr val="00AEEF"/>
                </a:solidFill>
              </a:defRPr>
            </a:lvl4pPr>
            <a:lvl5pPr marL="0" indent="0">
              <a:spcBef>
                <a:spcPts val="500"/>
              </a:spcBef>
              <a:buSzTx/>
              <a:buFontTx/>
              <a:buNone/>
              <a:defRPr sz="2200">
                <a:solidFill>
                  <a:srgbClr val="00AEEF"/>
                </a:solidFill>
              </a:defRPr>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11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18"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119" name="Rectangle"/>
          <p:cNvSpPr/>
          <p:nvPr/>
        </p:nvSpPr>
        <p:spPr>
          <a:xfrm>
            <a:off x="-76200" y="457200"/>
            <a:ext cx="9296400" cy="533400"/>
          </a:xfrm>
          <a:prstGeom prst="rect">
            <a:avLst/>
          </a:prstGeom>
          <a:solidFill>
            <a:schemeClr val="accent3"/>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120" name="Title Text"/>
          <p:cNvSpPr txBox="1">
            <a:spLocks noGrp="1"/>
          </p:cNvSpPr>
          <p:nvPr>
            <p:ph type="title"/>
          </p:nvPr>
        </p:nvSpPr>
        <p:spPr>
          <a:prstGeom prst="rect">
            <a:avLst/>
          </a:prstGeom>
        </p:spPr>
        <p:txBody>
          <a:bodyPr/>
          <a:lstStyle/>
          <a:p>
            <a:r>
              <a:t>Title Text</a:t>
            </a:r>
          </a:p>
        </p:txBody>
      </p:sp>
      <p:sp>
        <p:nvSpPr>
          <p:cNvPr id="1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129"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30"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131" name="Rectangle"/>
          <p:cNvSpPr/>
          <p:nvPr/>
        </p:nvSpPr>
        <p:spPr>
          <a:xfrm>
            <a:off x="-76200" y="457200"/>
            <a:ext cx="9296400" cy="533400"/>
          </a:xfrm>
          <a:prstGeom prst="rect">
            <a:avLst/>
          </a:prstGeom>
          <a:solidFill>
            <a:schemeClr val="accent6"/>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132" name="Title Text"/>
          <p:cNvSpPr txBox="1">
            <a:spLocks noGrp="1"/>
          </p:cNvSpPr>
          <p:nvPr>
            <p:ph type="title"/>
          </p:nvPr>
        </p:nvSpPr>
        <p:spPr>
          <a:prstGeom prst="rect">
            <a:avLst/>
          </a:prstGeom>
        </p:spPr>
        <p:txBody>
          <a:bodyPr/>
          <a:lstStyle/>
          <a:p>
            <a:r>
              <a:t>Title Text</a:t>
            </a:r>
          </a:p>
        </p:txBody>
      </p:sp>
      <p:sp>
        <p:nvSpPr>
          <p:cNvPr id="13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41"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42" name="Title Text"/>
          <p:cNvSpPr txBox="1">
            <a:spLocks noGrp="1"/>
          </p:cNvSpPr>
          <p:nvPr>
            <p:ph type="title"/>
          </p:nvPr>
        </p:nvSpPr>
        <p:spPr>
          <a:xfrm>
            <a:off x="381000" y="228600"/>
            <a:ext cx="8763000" cy="533400"/>
          </a:xfrm>
          <a:prstGeom prst="rect">
            <a:avLst/>
          </a:prstGeom>
        </p:spPr>
        <p:txBody>
          <a:bodyPr/>
          <a:lstStyle>
            <a:lvl1pPr>
              <a:defRPr sz="1800">
                <a:solidFill>
                  <a:srgbClr val="D9D9D9"/>
                </a:solidFill>
              </a:defRPr>
            </a:lvl1pPr>
          </a:lstStyle>
          <a:p>
            <a:r>
              <a:t>Title Text</a:t>
            </a:r>
          </a:p>
        </p:txBody>
      </p:sp>
      <p:sp>
        <p:nvSpPr>
          <p:cNvPr id="1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15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51" name="Title Text"/>
          <p:cNvSpPr txBox="1">
            <a:spLocks noGrp="1"/>
          </p:cNvSpPr>
          <p:nvPr>
            <p:ph type="title"/>
          </p:nvPr>
        </p:nvSpPr>
        <p:spPr>
          <a:xfrm>
            <a:off x="722312" y="4406900"/>
            <a:ext cx="7772401" cy="1362075"/>
          </a:xfrm>
          <a:prstGeom prst="rect">
            <a:avLst/>
          </a:prstGeom>
        </p:spPr>
        <p:txBody>
          <a:bodyPr lIns="45703" tIns="45703" rIns="45703" bIns="45703" anchor="t"/>
          <a:lstStyle>
            <a:lvl1pPr>
              <a:defRPr sz="4000" cap="all">
                <a:solidFill>
                  <a:srgbClr val="958D85"/>
                </a:solidFill>
              </a:defRPr>
            </a:lvl1pPr>
          </a:lstStyle>
          <a:p>
            <a:r>
              <a:t>Title Text</a:t>
            </a:r>
          </a:p>
        </p:txBody>
      </p:sp>
      <p:sp>
        <p:nvSpPr>
          <p:cNvPr id="152" name="Body Level One…"/>
          <p:cNvSpPr txBox="1">
            <a:spLocks noGrp="1"/>
          </p:cNvSpPr>
          <p:nvPr>
            <p:ph type="body" sz="quarter" idx="1"/>
          </p:nvPr>
        </p:nvSpPr>
        <p:spPr>
          <a:xfrm>
            <a:off x="722312" y="2906719"/>
            <a:ext cx="7772401" cy="1500189"/>
          </a:xfrm>
          <a:prstGeom prst="rect">
            <a:avLst/>
          </a:prstGeom>
        </p:spPr>
        <p:txBody>
          <a:bodyPr anchor="b"/>
          <a:lstStyle>
            <a:lvl1pPr marL="0" indent="0">
              <a:spcBef>
                <a:spcPts val="400"/>
              </a:spcBef>
              <a:buSzTx/>
              <a:buFontTx/>
              <a:buNone/>
              <a:defRPr sz="2000">
                <a:solidFill>
                  <a:srgbClr val="B7B2AE"/>
                </a:solidFill>
              </a:defRPr>
            </a:lvl1pPr>
            <a:lvl2pPr marL="0" indent="0">
              <a:spcBef>
                <a:spcPts val="400"/>
              </a:spcBef>
              <a:buSzTx/>
              <a:buFontTx/>
              <a:buNone/>
              <a:defRPr sz="2000">
                <a:solidFill>
                  <a:srgbClr val="B7B2AE"/>
                </a:solidFill>
              </a:defRPr>
            </a:lvl2pPr>
            <a:lvl3pPr marL="0" indent="0">
              <a:spcBef>
                <a:spcPts val="400"/>
              </a:spcBef>
              <a:buSzTx/>
              <a:buFontTx/>
              <a:buNone/>
              <a:defRPr sz="2000">
                <a:solidFill>
                  <a:srgbClr val="B7B2AE"/>
                </a:solidFill>
              </a:defRPr>
            </a:lvl3pPr>
            <a:lvl4pPr marL="0" indent="0">
              <a:spcBef>
                <a:spcPts val="400"/>
              </a:spcBef>
              <a:buSzTx/>
              <a:buFontTx/>
              <a:buNone/>
              <a:defRPr sz="2000">
                <a:solidFill>
                  <a:srgbClr val="B7B2AE"/>
                </a:solidFill>
              </a:defRPr>
            </a:lvl4pPr>
            <a:lvl5pPr marL="0" indent="0">
              <a:spcBef>
                <a:spcPts val="400"/>
              </a:spcBef>
              <a:buSzTx/>
              <a:buFontTx/>
              <a:buNone/>
              <a:defRPr sz="2000">
                <a:solidFill>
                  <a:srgbClr val="B7B2AE"/>
                </a:solidFill>
              </a:defRPr>
            </a:lvl5pPr>
          </a:lstStyle>
          <a:p>
            <a:r>
              <a:t>Body Level One</a:t>
            </a:r>
          </a:p>
          <a:p>
            <a:pPr lvl="1"/>
            <a:r>
              <a:t>Body Level Two</a:t>
            </a:r>
          </a:p>
          <a:p>
            <a:pPr lvl="2"/>
            <a:r>
              <a:t>Body Level Three</a:t>
            </a:r>
          </a:p>
          <a:p>
            <a:pPr lvl="3"/>
            <a:r>
              <a:t>Body Level Four</a:t>
            </a:r>
          </a:p>
          <a:p>
            <a:pPr lvl="4"/>
            <a:r>
              <a:t>Body Level Five</a:t>
            </a:r>
          </a:p>
        </p:txBody>
      </p:sp>
      <p:sp>
        <p:nvSpPr>
          <p:cNvPr id="1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6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61" name="Title Text"/>
          <p:cNvSpPr txBox="1">
            <a:spLocks noGrp="1"/>
          </p:cNvSpPr>
          <p:nvPr>
            <p:ph type="title"/>
          </p:nvPr>
        </p:nvSpPr>
        <p:spPr>
          <a:xfrm>
            <a:off x="457200" y="274638"/>
            <a:ext cx="8229600" cy="1143001"/>
          </a:xfrm>
          <a:prstGeom prst="rect">
            <a:avLst/>
          </a:prstGeom>
        </p:spPr>
        <p:txBody>
          <a:bodyPr lIns="45703" tIns="45703" rIns="45703" bIns="45703" anchor="t"/>
          <a:lstStyle>
            <a:lvl1pPr>
              <a:defRPr sz="3600">
                <a:solidFill>
                  <a:srgbClr val="958D85"/>
                </a:solidFill>
              </a:defRPr>
            </a:lvl1pPr>
          </a:lstStyle>
          <a:p>
            <a:r>
              <a:t>Title Text</a:t>
            </a:r>
          </a:p>
        </p:txBody>
      </p:sp>
      <p:sp>
        <p:nvSpPr>
          <p:cNvPr id="162" name="Body Level One…"/>
          <p:cNvSpPr txBox="1">
            <a:spLocks noGrp="1"/>
          </p:cNvSpPr>
          <p:nvPr>
            <p:ph type="body" sz="half" idx="1"/>
          </p:nvPr>
        </p:nvSpPr>
        <p:spPr>
          <a:xfrm>
            <a:off x="457200" y="1600206"/>
            <a:ext cx="4038600" cy="4525963"/>
          </a:xfrm>
          <a:prstGeom prst="rect">
            <a:avLst/>
          </a:prstGeom>
        </p:spPr>
        <p:txBody>
          <a:bodyPr/>
          <a:lstStyle>
            <a:lvl1pPr>
              <a:spcBef>
                <a:spcPts val="600"/>
              </a:spcBef>
              <a:defRPr sz="2800">
                <a:solidFill>
                  <a:srgbClr val="958D85"/>
                </a:solidFill>
              </a:defRPr>
            </a:lvl1pPr>
            <a:lvl2pPr marL="788722" indent="-331522">
              <a:spcBef>
                <a:spcPts val="600"/>
              </a:spcBef>
              <a:defRPr sz="2800">
                <a:solidFill>
                  <a:srgbClr val="958D85"/>
                </a:solidFill>
              </a:defRPr>
            </a:lvl2pPr>
            <a:lvl3pPr marL="1232218" indent="-317818">
              <a:spcBef>
                <a:spcPts val="600"/>
              </a:spcBef>
              <a:defRPr sz="2800">
                <a:solidFill>
                  <a:srgbClr val="958D85"/>
                </a:solidFill>
              </a:defRPr>
            </a:lvl3pPr>
            <a:lvl4pPr marL="1724730" indent="-353130">
              <a:spcBef>
                <a:spcPts val="600"/>
              </a:spcBef>
              <a:defRPr sz="2800">
                <a:solidFill>
                  <a:srgbClr val="958D85"/>
                </a:solidFill>
              </a:defRPr>
            </a:lvl4pPr>
            <a:lvl5pPr marL="2181930" indent="-353130">
              <a:spcBef>
                <a:spcPts val="600"/>
              </a:spcBef>
              <a:defRPr sz="28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1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7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71" name="Title Text"/>
          <p:cNvSpPr txBox="1">
            <a:spLocks noGrp="1"/>
          </p:cNvSpPr>
          <p:nvPr>
            <p:ph type="title"/>
          </p:nvPr>
        </p:nvSpPr>
        <p:spPr>
          <a:xfrm>
            <a:off x="457200" y="274638"/>
            <a:ext cx="8229600" cy="1143001"/>
          </a:xfrm>
          <a:prstGeom prst="rect">
            <a:avLst/>
          </a:prstGeom>
        </p:spPr>
        <p:txBody>
          <a:bodyPr lIns="45703" tIns="45703" rIns="45703" bIns="45703" anchor="t"/>
          <a:lstStyle>
            <a:lvl1pPr>
              <a:defRPr sz="3600">
                <a:solidFill>
                  <a:srgbClr val="958D85"/>
                </a:solidFill>
              </a:defRPr>
            </a:lvl1pPr>
          </a:lstStyle>
          <a:p>
            <a:r>
              <a:t>Title Text</a:t>
            </a:r>
          </a:p>
        </p:txBody>
      </p:sp>
      <p:sp>
        <p:nvSpPr>
          <p:cNvPr id="172"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958D85"/>
                </a:solidFill>
                <a:latin typeface="Arial Narrow"/>
                <a:ea typeface="Arial Narrow"/>
                <a:cs typeface="Arial Narrow"/>
                <a:sym typeface="Arial Narrow"/>
              </a:defRPr>
            </a:lvl1pPr>
            <a:lvl2pPr marL="0" indent="0">
              <a:spcBef>
                <a:spcPts val="500"/>
              </a:spcBef>
              <a:buSzTx/>
              <a:buFontTx/>
              <a:buNone/>
              <a:defRPr sz="2400" b="1">
                <a:solidFill>
                  <a:srgbClr val="958D85"/>
                </a:solidFill>
                <a:latin typeface="Arial Narrow"/>
                <a:ea typeface="Arial Narrow"/>
                <a:cs typeface="Arial Narrow"/>
                <a:sym typeface="Arial Narrow"/>
              </a:defRPr>
            </a:lvl2pPr>
            <a:lvl3pPr marL="0" indent="0">
              <a:spcBef>
                <a:spcPts val="500"/>
              </a:spcBef>
              <a:buSzTx/>
              <a:buFontTx/>
              <a:buNone/>
              <a:defRPr sz="2400" b="1">
                <a:solidFill>
                  <a:srgbClr val="958D85"/>
                </a:solidFill>
                <a:latin typeface="Arial Narrow"/>
                <a:ea typeface="Arial Narrow"/>
                <a:cs typeface="Arial Narrow"/>
                <a:sym typeface="Arial Narrow"/>
              </a:defRPr>
            </a:lvl3pPr>
            <a:lvl4pPr marL="0" indent="0">
              <a:spcBef>
                <a:spcPts val="500"/>
              </a:spcBef>
              <a:buSzTx/>
              <a:buFontTx/>
              <a:buNone/>
              <a:defRPr sz="2400" b="1">
                <a:solidFill>
                  <a:srgbClr val="958D85"/>
                </a:solidFill>
                <a:latin typeface="Arial Narrow"/>
                <a:ea typeface="Arial Narrow"/>
                <a:cs typeface="Arial Narrow"/>
                <a:sym typeface="Arial Narrow"/>
              </a:defRPr>
            </a:lvl4pPr>
            <a:lvl5pPr marL="0" indent="0">
              <a:spcBef>
                <a:spcPts val="500"/>
              </a:spcBef>
              <a:buSzTx/>
              <a:buFontTx/>
              <a:buNone/>
              <a:defRPr sz="2400" b="1">
                <a:solidFill>
                  <a:srgbClr val="958D85"/>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173" name="Rectangle"/>
          <p:cNvSpPr>
            <a:spLocks noGrp="1"/>
          </p:cNvSpPr>
          <p:nvPr>
            <p:ph type="body" sz="quarter" idx="21"/>
          </p:nvPr>
        </p:nvSpPr>
        <p:spPr>
          <a:xfrm>
            <a:off x="4645025" y="1535111"/>
            <a:ext cx="4041775" cy="639765"/>
          </a:xfrm>
          <a:prstGeom prst="rect">
            <a:avLst/>
          </a:prstGeom>
        </p:spPr>
        <p:txBody>
          <a:bodyPr lIns="45718" tIns="45718" rIns="45718" bIns="45718" anchor="b"/>
          <a:lstStyle/>
          <a:p>
            <a:pPr>
              <a:defRPr sz="3200">
                <a:solidFill>
                  <a:srgbClr val="958D85"/>
                </a:solidFill>
                <a:latin typeface="Calibri"/>
                <a:ea typeface="Calibri"/>
                <a:cs typeface="Calibri"/>
                <a:sym typeface="Calibri"/>
              </a:defRPr>
            </a:pPr>
            <a:endParaRP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81"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82" name="Title Text"/>
          <p:cNvSpPr txBox="1">
            <a:spLocks noGrp="1"/>
          </p:cNvSpPr>
          <p:nvPr>
            <p:ph type="title"/>
          </p:nvPr>
        </p:nvSpPr>
        <p:spPr>
          <a:xfrm>
            <a:off x="457200" y="274638"/>
            <a:ext cx="8229600" cy="1143001"/>
          </a:xfrm>
          <a:prstGeom prst="rect">
            <a:avLst/>
          </a:prstGeom>
        </p:spPr>
        <p:txBody>
          <a:bodyPr lIns="45703" tIns="45703" rIns="45703" bIns="45703" anchor="t"/>
          <a:lstStyle>
            <a:lvl1pPr algn="ctr">
              <a:defRPr sz="3600">
                <a:solidFill>
                  <a:srgbClr val="958D85"/>
                </a:solidFill>
              </a:defRPr>
            </a:lvl1pPr>
          </a:lstStyle>
          <a:p>
            <a:r>
              <a:t>Title Text</a:t>
            </a:r>
          </a:p>
        </p:txBody>
      </p:sp>
      <p:sp>
        <p:nvSpPr>
          <p:cNvPr id="1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9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98"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99" name="Title Text"/>
          <p:cNvSpPr txBox="1">
            <a:spLocks noGrp="1"/>
          </p:cNvSpPr>
          <p:nvPr>
            <p:ph type="title"/>
          </p:nvPr>
        </p:nvSpPr>
        <p:spPr>
          <a:xfrm>
            <a:off x="457206" y="273050"/>
            <a:ext cx="3008315" cy="1162050"/>
          </a:xfrm>
          <a:prstGeom prst="rect">
            <a:avLst/>
          </a:prstGeom>
        </p:spPr>
        <p:txBody>
          <a:bodyPr lIns="45703" tIns="45703" rIns="45703" bIns="45703" anchor="b"/>
          <a:lstStyle>
            <a:lvl1pPr>
              <a:defRPr b="1">
                <a:solidFill>
                  <a:srgbClr val="958D85"/>
                </a:solidFill>
              </a:defRPr>
            </a:lvl1pPr>
          </a:lstStyle>
          <a:p>
            <a:r>
              <a:t>Title Text</a:t>
            </a:r>
          </a:p>
        </p:txBody>
      </p:sp>
      <p:sp>
        <p:nvSpPr>
          <p:cNvPr id="200" name="Body Level One…"/>
          <p:cNvSpPr txBox="1">
            <a:spLocks noGrp="1"/>
          </p:cNvSpPr>
          <p:nvPr>
            <p:ph type="body" idx="1"/>
          </p:nvPr>
        </p:nvSpPr>
        <p:spPr>
          <a:xfrm>
            <a:off x="3575050" y="273053"/>
            <a:ext cx="5111750" cy="5853115"/>
          </a:xfrm>
          <a:prstGeom prst="rect">
            <a:avLst/>
          </a:prstGeom>
        </p:spPr>
        <p:txBody>
          <a:bodyPr/>
          <a:lstStyle>
            <a:lvl1pPr>
              <a:defRPr sz="3200">
                <a:solidFill>
                  <a:srgbClr val="958D85"/>
                </a:solidFill>
              </a:defRPr>
            </a:lvl1pPr>
            <a:lvl2pPr marL="781957" indent="-324757">
              <a:defRPr sz="3200">
                <a:solidFill>
                  <a:srgbClr val="958D85"/>
                </a:solidFill>
              </a:defRPr>
            </a:lvl2pPr>
            <a:lvl3pPr marL="1217082" indent="-302682">
              <a:defRPr sz="3200">
                <a:solidFill>
                  <a:srgbClr val="958D85"/>
                </a:solidFill>
              </a:defRPr>
            </a:lvl3pPr>
            <a:lvl4pPr marL="1734820" indent="-363219">
              <a:defRPr sz="3200">
                <a:solidFill>
                  <a:srgbClr val="958D85"/>
                </a:solidFill>
              </a:defRPr>
            </a:lvl4pPr>
            <a:lvl5pPr marL="2192020" indent="-363220">
              <a:defRPr sz="32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201" name="Rectangle"/>
          <p:cNvSpPr>
            <a:spLocks noGrp="1"/>
          </p:cNvSpPr>
          <p:nvPr>
            <p:ph type="body" sz="half" idx="21"/>
          </p:nvPr>
        </p:nvSpPr>
        <p:spPr>
          <a:xfrm>
            <a:off x="457204" y="1435106"/>
            <a:ext cx="3008316" cy="4691063"/>
          </a:xfrm>
          <a:prstGeom prst="rect">
            <a:avLst/>
          </a:prstGeom>
        </p:spPr>
        <p:txBody>
          <a:bodyPr lIns="45718" tIns="45718" rIns="45718" bIns="45718"/>
          <a:lstStyle/>
          <a:p>
            <a:pPr>
              <a:defRPr sz="3200">
                <a:solidFill>
                  <a:srgbClr val="958D85"/>
                </a:solidFill>
                <a:latin typeface="Calibri"/>
                <a:ea typeface="Calibri"/>
                <a:cs typeface="Calibri"/>
                <a:sym typeface="Calibri"/>
              </a:defRPr>
            </a:pPr>
            <a:endParaRPr/>
          </a:p>
        </p:txBody>
      </p:sp>
      <p:sp>
        <p:nvSpPr>
          <p:cNvPr id="2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209"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10" name="Title Text"/>
          <p:cNvSpPr txBox="1">
            <a:spLocks noGrp="1"/>
          </p:cNvSpPr>
          <p:nvPr>
            <p:ph type="title"/>
          </p:nvPr>
        </p:nvSpPr>
        <p:spPr>
          <a:xfrm>
            <a:off x="1792288" y="4800600"/>
            <a:ext cx="5486402" cy="566738"/>
          </a:xfrm>
          <a:prstGeom prst="rect">
            <a:avLst/>
          </a:prstGeom>
        </p:spPr>
        <p:txBody>
          <a:bodyPr lIns="45703" tIns="45703" rIns="45703" bIns="45703" anchor="b"/>
          <a:lstStyle>
            <a:lvl1pPr>
              <a:defRPr b="1">
                <a:solidFill>
                  <a:srgbClr val="958D85"/>
                </a:solidFill>
              </a:defRPr>
            </a:lvl1pPr>
          </a:lstStyle>
          <a:p>
            <a:r>
              <a:t>Title Text</a:t>
            </a:r>
          </a:p>
        </p:txBody>
      </p:sp>
      <p:sp>
        <p:nvSpPr>
          <p:cNvPr id="211" name="Image"/>
          <p:cNvSpPr>
            <a:spLocks noGrp="1"/>
          </p:cNvSpPr>
          <p:nvPr>
            <p:ph type="pic" sz="half" idx="21"/>
          </p:nvPr>
        </p:nvSpPr>
        <p:spPr>
          <a:xfrm>
            <a:off x="1792288" y="612779"/>
            <a:ext cx="5486402" cy="4114802"/>
          </a:xfrm>
          <a:prstGeom prst="rect">
            <a:avLst/>
          </a:prstGeom>
        </p:spPr>
        <p:txBody>
          <a:bodyPr lIns="91439" tIns="45719" rIns="91439" bIns="45719">
            <a:noAutofit/>
          </a:bodyPr>
          <a:lstStyle/>
          <a:p>
            <a:endParaRPr/>
          </a:p>
        </p:txBody>
      </p:sp>
      <p:sp>
        <p:nvSpPr>
          <p:cNvPr id="212"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solidFill>
                  <a:srgbClr val="958D85"/>
                </a:solidFill>
              </a:defRPr>
            </a:lvl1pPr>
            <a:lvl2pPr marL="0" indent="0">
              <a:spcBef>
                <a:spcPts val="300"/>
              </a:spcBef>
              <a:buSzTx/>
              <a:buFontTx/>
              <a:buNone/>
              <a:defRPr sz="1400">
                <a:solidFill>
                  <a:srgbClr val="958D85"/>
                </a:solidFill>
              </a:defRPr>
            </a:lvl2pPr>
            <a:lvl3pPr marL="0" indent="0">
              <a:spcBef>
                <a:spcPts val="300"/>
              </a:spcBef>
              <a:buSzTx/>
              <a:buFontTx/>
              <a:buNone/>
              <a:defRPr sz="1400">
                <a:solidFill>
                  <a:srgbClr val="958D85"/>
                </a:solidFill>
              </a:defRPr>
            </a:lvl3pPr>
            <a:lvl4pPr marL="0" indent="0">
              <a:spcBef>
                <a:spcPts val="300"/>
              </a:spcBef>
              <a:buSzTx/>
              <a:buFontTx/>
              <a:buNone/>
              <a:defRPr sz="1400">
                <a:solidFill>
                  <a:srgbClr val="958D85"/>
                </a:solidFill>
              </a:defRPr>
            </a:lvl4pPr>
            <a:lvl5pPr marL="0" indent="0">
              <a:spcBef>
                <a:spcPts val="300"/>
              </a:spcBef>
              <a:buSzTx/>
              <a:buFontTx/>
              <a:buNone/>
              <a:defRPr sz="14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2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sp>
        <p:nvSpPr>
          <p:cNvPr id="26" name="Rectangle"/>
          <p:cNvSpPr/>
          <p:nvPr/>
        </p:nvSpPr>
        <p:spPr>
          <a:xfrm>
            <a:off x="0" y="0"/>
            <a:ext cx="9144000" cy="6858000"/>
          </a:xfrm>
          <a:prstGeom prst="rect">
            <a:avLst/>
          </a:prstGeom>
          <a:solidFill>
            <a:srgbClr val="E6E5D8"/>
          </a:solidFill>
          <a:ln w="12700">
            <a:miter lim="400000"/>
          </a:ln>
        </p:spPr>
        <p:txBody>
          <a:bodyPr lIns="45718" tIns="45718" rIns="45718" bIns="45718" anchor="ctr"/>
          <a:lstStyle/>
          <a:p>
            <a:pPr algn="ctr">
              <a:defRPr>
                <a:latin typeface="Calibri"/>
                <a:ea typeface="Calibri"/>
                <a:cs typeface="Calibri"/>
                <a:sym typeface="Calibri"/>
              </a:defRPr>
            </a:pPr>
            <a:endParaRPr/>
          </a:p>
        </p:txBody>
      </p:sp>
      <p:pic>
        <p:nvPicPr>
          <p:cNvPr id="27"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165850"/>
            <a:ext cx="1216026" cy="457200"/>
          </a:xfrm>
          <a:prstGeom prst="rect">
            <a:avLst/>
          </a:prstGeom>
          <a:ln w="12700">
            <a:miter lim="400000"/>
          </a:ln>
        </p:spPr>
      </p:pic>
      <p:pic>
        <p:nvPicPr>
          <p:cNvPr id="28" name="image2.png"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2400"/>
            <a:ext cx="3124200" cy="3124200"/>
          </a:xfrm>
          <a:prstGeom prst="rect">
            <a:avLst/>
          </a:prstGeom>
          <a:ln w="12700">
            <a:miter lim="400000"/>
          </a:ln>
        </p:spPr>
      </p:pic>
      <p:sp>
        <p:nvSpPr>
          <p:cNvPr id="29" name="Title Text"/>
          <p:cNvSpPr txBox="1">
            <a:spLocks noGrp="1"/>
          </p:cNvSpPr>
          <p:nvPr>
            <p:ph type="title"/>
          </p:nvPr>
        </p:nvSpPr>
        <p:spPr>
          <a:xfrm>
            <a:off x="-76200" y="3429000"/>
            <a:ext cx="9296400" cy="990600"/>
          </a:xfrm>
          <a:prstGeom prst="rect">
            <a:avLst/>
          </a:prstGeom>
          <a:solidFill>
            <a:srgbClr val="005DAA"/>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30"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005DAA"/>
                </a:solidFill>
              </a:defRPr>
            </a:lvl1pPr>
            <a:lvl2pPr marL="0" indent="0">
              <a:spcBef>
                <a:spcPts val="500"/>
              </a:spcBef>
              <a:buSzTx/>
              <a:buFontTx/>
              <a:buNone/>
              <a:defRPr sz="2200">
                <a:solidFill>
                  <a:srgbClr val="005DAA"/>
                </a:solidFill>
              </a:defRPr>
            </a:lvl2pPr>
            <a:lvl3pPr marL="0" indent="0">
              <a:spcBef>
                <a:spcPts val="500"/>
              </a:spcBef>
              <a:buSzTx/>
              <a:buFontTx/>
              <a:buNone/>
              <a:defRPr sz="2200">
                <a:solidFill>
                  <a:srgbClr val="005DAA"/>
                </a:solidFill>
              </a:defRPr>
            </a:lvl3pPr>
            <a:lvl4pPr marL="0" indent="0">
              <a:spcBef>
                <a:spcPts val="500"/>
              </a:spcBef>
              <a:buSzTx/>
              <a:buFontTx/>
              <a:buNone/>
              <a:defRPr sz="2200">
                <a:solidFill>
                  <a:srgbClr val="005DAA"/>
                </a:solidFill>
              </a:defRPr>
            </a:lvl4pPr>
            <a:lvl5pPr marL="0" indent="0">
              <a:spcBef>
                <a:spcPts val="500"/>
              </a:spcBef>
              <a:buSzTx/>
              <a:buFontTx/>
              <a:buNone/>
              <a:defRPr sz="2200">
                <a:solidFill>
                  <a:srgbClr val="005DAA"/>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22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228"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36"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37"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238" name="Rectangle"/>
          <p:cNvSpPr/>
          <p:nvPr/>
        </p:nvSpPr>
        <p:spPr>
          <a:xfrm>
            <a:off x="-152400" y="2667000"/>
            <a:ext cx="9525000" cy="1600200"/>
          </a:xfrm>
          <a:prstGeom prst="rect">
            <a:avLst/>
          </a:prstGeom>
          <a:solidFill>
            <a:schemeClr val="accent1"/>
          </a:solidFill>
          <a:ln w="12700">
            <a:miter lim="400000"/>
          </a:ln>
          <a:effectLst>
            <a:outerShdw blurRad="88900" dist="61087" dir="5400000" rotWithShape="0">
              <a:srgbClr val="808080">
                <a:alpha val="45999"/>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239" name="Title Text"/>
          <p:cNvSpPr txBox="1">
            <a:spLocks noGrp="1"/>
          </p:cNvSpPr>
          <p:nvPr>
            <p:ph type="title"/>
          </p:nvPr>
        </p:nvSpPr>
        <p:spPr>
          <a:xfrm>
            <a:off x="152405" y="2667000"/>
            <a:ext cx="8839201" cy="1600201"/>
          </a:xfrm>
          <a:prstGeom prst="rect">
            <a:avLst/>
          </a:prstGeom>
        </p:spPr>
        <p:txBody>
          <a:bodyPr/>
          <a:lstStyle>
            <a:lvl1pPr algn="ctr">
              <a:defRPr sz="3200"/>
            </a:lvl1pPr>
          </a:lstStyle>
          <a:p>
            <a:r>
              <a:t>Title Text</a:t>
            </a:r>
          </a:p>
        </p:txBody>
      </p:sp>
      <p:sp>
        <p:nvSpPr>
          <p:cNvPr id="240" name="Slide Number"/>
          <p:cNvSpPr txBox="1">
            <a:spLocks noGrp="1"/>
          </p:cNvSpPr>
          <p:nvPr>
            <p:ph type="sldNum" sz="quarter" idx="2"/>
          </p:nvPr>
        </p:nvSpPr>
        <p:spPr>
          <a:xfrm>
            <a:off x="7162800" y="6477000"/>
            <a:ext cx="351731" cy="3456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24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48"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249" name="Rectangle"/>
          <p:cNvSpPr/>
          <p:nvPr/>
        </p:nvSpPr>
        <p:spPr>
          <a:xfrm>
            <a:off x="-152400" y="2667000"/>
            <a:ext cx="9525000" cy="1600200"/>
          </a:xfrm>
          <a:prstGeom prst="rect">
            <a:avLst/>
          </a:prstGeom>
          <a:solidFill>
            <a:srgbClr val="005DAA"/>
          </a:solidFill>
          <a:ln w="12700">
            <a:miter lim="400000"/>
          </a:ln>
          <a:effectLst>
            <a:outerShdw blurRad="88900" dist="61087" dir="5400000" rotWithShape="0">
              <a:srgbClr val="808080">
                <a:alpha val="45999"/>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250" name="Title Text"/>
          <p:cNvSpPr txBox="1">
            <a:spLocks noGrp="1"/>
          </p:cNvSpPr>
          <p:nvPr>
            <p:ph type="title"/>
          </p:nvPr>
        </p:nvSpPr>
        <p:spPr>
          <a:xfrm>
            <a:off x="152405" y="2667000"/>
            <a:ext cx="8839201" cy="1600201"/>
          </a:xfrm>
          <a:prstGeom prst="rect">
            <a:avLst/>
          </a:prstGeom>
        </p:spPr>
        <p:txBody>
          <a:bodyPr/>
          <a:lstStyle>
            <a:lvl1pPr algn="ctr">
              <a:defRPr sz="3200"/>
            </a:lvl1pPr>
          </a:lstStyle>
          <a:p>
            <a:r>
              <a:t>Title Text</a:t>
            </a:r>
          </a:p>
        </p:txBody>
      </p:sp>
      <p:sp>
        <p:nvSpPr>
          <p:cNvPr id="251" name="Slide Number"/>
          <p:cNvSpPr txBox="1">
            <a:spLocks noGrp="1"/>
          </p:cNvSpPr>
          <p:nvPr>
            <p:ph type="sldNum" sz="quarter" idx="2"/>
          </p:nvPr>
        </p:nvSpPr>
        <p:spPr>
          <a:xfrm>
            <a:off x="7162800" y="6477000"/>
            <a:ext cx="351731" cy="3456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pic>
        <p:nvPicPr>
          <p:cNvPr id="258"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59"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260" name="Rectangle"/>
          <p:cNvSpPr/>
          <p:nvPr/>
        </p:nvSpPr>
        <p:spPr>
          <a:xfrm>
            <a:off x="-152400" y="2667000"/>
            <a:ext cx="9525000" cy="1600200"/>
          </a:xfrm>
          <a:prstGeom prst="rect">
            <a:avLst/>
          </a:prstGeom>
          <a:solidFill>
            <a:srgbClr val="00246C"/>
          </a:solidFill>
          <a:ln w="12700">
            <a:miter lim="400000"/>
          </a:ln>
          <a:effectLst>
            <a:outerShdw blurRad="88900" dist="61087" dir="5400000" rotWithShape="0">
              <a:srgbClr val="808080">
                <a:alpha val="45999"/>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261" name="Title Text"/>
          <p:cNvSpPr txBox="1">
            <a:spLocks noGrp="1"/>
          </p:cNvSpPr>
          <p:nvPr>
            <p:ph type="title"/>
          </p:nvPr>
        </p:nvSpPr>
        <p:spPr>
          <a:xfrm>
            <a:off x="152405" y="2667000"/>
            <a:ext cx="8839201" cy="1600201"/>
          </a:xfrm>
          <a:prstGeom prst="rect">
            <a:avLst/>
          </a:prstGeom>
        </p:spPr>
        <p:txBody>
          <a:bodyPr/>
          <a:lstStyle>
            <a:lvl1pPr algn="ctr">
              <a:defRPr sz="3200"/>
            </a:lvl1pPr>
          </a:lstStyle>
          <a:p>
            <a:r>
              <a:t>Title Text</a:t>
            </a:r>
          </a:p>
        </p:txBody>
      </p:sp>
      <p:sp>
        <p:nvSpPr>
          <p:cNvPr id="262" name="Slide Number"/>
          <p:cNvSpPr txBox="1">
            <a:spLocks noGrp="1"/>
          </p:cNvSpPr>
          <p:nvPr>
            <p:ph type="sldNum" sz="quarter" idx="2"/>
          </p:nvPr>
        </p:nvSpPr>
        <p:spPr>
          <a:xfrm>
            <a:off x="7162800" y="6477000"/>
            <a:ext cx="351731" cy="3456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Title Slide">
    <p:spTree>
      <p:nvGrpSpPr>
        <p:cNvPr id="1" name=""/>
        <p:cNvGrpSpPr/>
        <p:nvPr/>
      </p:nvGrpSpPr>
      <p:grpSpPr>
        <a:xfrm>
          <a:off x="0" y="0"/>
          <a:ext cx="0" cy="0"/>
          <a:chOff x="0" y="0"/>
          <a:chExt cx="0" cy="0"/>
        </a:xfrm>
      </p:grpSpPr>
      <p:pic>
        <p:nvPicPr>
          <p:cNvPr id="269"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70"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271" name="Rectangle"/>
          <p:cNvSpPr/>
          <p:nvPr/>
        </p:nvSpPr>
        <p:spPr>
          <a:xfrm>
            <a:off x="-152400" y="2667000"/>
            <a:ext cx="9525000" cy="1600200"/>
          </a:xfrm>
          <a:prstGeom prst="rect">
            <a:avLst/>
          </a:prstGeom>
          <a:solidFill>
            <a:schemeClr val="accent3"/>
          </a:solidFill>
          <a:ln w="12700">
            <a:miter lim="400000"/>
          </a:ln>
          <a:effectLst>
            <a:outerShdw blurRad="88900" dist="61087" dir="5400000" rotWithShape="0">
              <a:srgbClr val="808080">
                <a:alpha val="45999"/>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272" name="Title Text"/>
          <p:cNvSpPr txBox="1">
            <a:spLocks noGrp="1"/>
          </p:cNvSpPr>
          <p:nvPr>
            <p:ph type="title"/>
          </p:nvPr>
        </p:nvSpPr>
        <p:spPr>
          <a:xfrm>
            <a:off x="152405" y="2667000"/>
            <a:ext cx="8839201" cy="1600201"/>
          </a:xfrm>
          <a:prstGeom prst="rect">
            <a:avLst/>
          </a:prstGeom>
        </p:spPr>
        <p:txBody>
          <a:bodyPr/>
          <a:lstStyle>
            <a:lvl1pPr algn="ctr">
              <a:defRPr sz="3200"/>
            </a:lvl1pPr>
          </a:lstStyle>
          <a:p>
            <a:r>
              <a:t>Title Text</a:t>
            </a:r>
          </a:p>
        </p:txBody>
      </p:sp>
      <p:sp>
        <p:nvSpPr>
          <p:cNvPr id="273" name="Slide Number"/>
          <p:cNvSpPr txBox="1">
            <a:spLocks noGrp="1"/>
          </p:cNvSpPr>
          <p:nvPr>
            <p:ph type="sldNum" sz="quarter" idx="2"/>
          </p:nvPr>
        </p:nvSpPr>
        <p:spPr>
          <a:xfrm>
            <a:off x="7162800" y="6477000"/>
            <a:ext cx="351731" cy="3456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pic>
        <p:nvPicPr>
          <p:cNvPr id="28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81"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282" name="Rectangle"/>
          <p:cNvSpPr/>
          <p:nvPr/>
        </p:nvSpPr>
        <p:spPr>
          <a:xfrm>
            <a:off x="-152400" y="2667000"/>
            <a:ext cx="9525000" cy="1600200"/>
          </a:xfrm>
          <a:prstGeom prst="rect">
            <a:avLst/>
          </a:prstGeom>
          <a:solidFill>
            <a:schemeClr val="accent6"/>
          </a:solidFill>
          <a:ln w="12700">
            <a:miter lim="400000"/>
          </a:ln>
          <a:effectLst>
            <a:outerShdw blurRad="88900" dist="61087" dir="5400000" rotWithShape="0">
              <a:srgbClr val="808080">
                <a:alpha val="45999"/>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283" name="Title Text"/>
          <p:cNvSpPr txBox="1">
            <a:spLocks noGrp="1"/>
          </p:cNvSpPr>
          <p:nvPr>
            <p:ph type="title"/>
          </p:nvPr>
        </p:nvSpPr>
        <p:spPr>
          <a:xfrm>
            <a:off x="152405" y="2667000"/>
            <a:ext cx="8839201" cy="1600201"/>
          </a:xfrm>
          <a:prstGeom prst="rect">
            <a:avLst/>
          </a:prstGeom>
        </p:spPr>
        <p:txBody>
          <a:bodyPr/>
          <a:lstStyle>
            <a:lvl1pPr algn="ctr">
              <a:defRPr sz="3200"/>
            </a:lvl1pPr>
          </a:lstStyle>
          <a:p>
            <a:r>
              <a:t>Title Text</a:t>
            </a:r>
          </a:p>
        </p:txBody>
      </p:sp>
      <p:sp>
        <p:nvSpPr>
          <p:cNvPr id="284" name="Slide Number"/>
          <p:cNvSpPr txBox="1">
            <a:spLocks noGrp="1"/>
          </p:cNvSpPr>
          <p:nvPr>
            <p:ph type="sldNum" sz="quarter" idx="2"/>
          </p:nvPr>
        </p:nvSpPr>
        <p:spPr>
          <a:xfrm>
            <a:off x="7162800" y="6477000"/>
            <a:ext cx="351731" cy="3456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291"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292"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293" name="Title Text"/>
          <p:cNvSpPr txBox="1">
            <a:spLocks noGrp="1"/>
          </p:cNvSpPr>
          <p:nvPr>
            <p:ph type="title"/>
          </p:nvPr>
        </p:nvSpPr>
        <p:spPr>
          <a:xfrm>
            <a:off x="152405" y="2667000"/>
            <a:ext cx="8839201" cy="1600201"/>
          </a:xfrm>
          <a:prstGeom prst="rect">
            <a:avLst/>
          </a:prstGeom>
        </p:spPr>
        <p:txBody>
          <a:bodyPr/>
          <a:lstStyle>
            <a:lvl1pPr algn="ctr">
              <a:defRPr sz="3200"/>
            </a:lvl1pPr>
          </a:lstStyle>
          <a:p>
            <a:r>
              <a:t>Title Text</a:t>
            </a:r>
          </a:p>
        </p:txBody>
      </p:sp>
      <p:sp>
        <p:nvSpPr>
          <p:cNvPr id="294" name="Slide Number"/>
          <p:cNvSpPr txBox="1">
            <a:spLocks noGrp="1"/>
          </p:cNvSpPr>
          <p:nvPr>
            <p:ph type="sldNum" sz="quarter" idx="2"/>
          </p:nvPr>
        </p:nvSpPr>
        <p:spPr>
          <a:xfrm>
            <a:off x="7162800" y="6477000"/>
            <a:ext cx="351731" cy="345629"/>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01" name="Title Text"/>
          <p:cNvSpPr txBox="1">
            <a:spLocks noGrp="1"/>
          </p:cNvSpPr>
          <p:nvPr>
            <p:ph type="title"/>
          </p:nvPr>
        </p:nvSpPr>
        <p:spPr>
          <a:prstGeom prst="rect">
            <a:avLst/>
          </a:prstGeom>
        </p:spPr>
        <p:txBody>
          <a:bodyPr/>
          <a:lstStyle/>
          <a:p>
            <a:r>
              <a:t>Title Text</a:t>
            </a:r>
          </a:p>
        </p:txBody>
      </p:sp>
      <p:sp>
        <p:nvSpPr>
          <p:cNvPr id="3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310"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11"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312" name="Rectangle"/>
          <p:cNvSpPr/>
          <p:nvPr/>
        </p:nvSpPr>
        <p:spPr>
          <a:xfrm>
            <a:off x="-76200" y="457200"/>
            <a:ext cx="9296400" cy="533400"/>
          </a:xfrm>
          <a:prstGeom prst="rect">
            <a:avLst/>
          </a:prstGeom>
          <a:solidFill>
            <a:srgbClr val="005DAA"/>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313" name="Title Text"/>
          <p:cNvSpPr txBox="1">
            <a:spLocks noGrp="1"/>
          </p:cNvSpPr>
          <p:nvPr>
            <p:ph type="title"/>
          </p:nvPr>
        </p:nvSpPr>
        <p:spPr>
          <a:prstGeom prst="rect">
            <a:avLst/>
          </a:prstGeom>
        </p:spPr>
        <p:txBody>
          <a:bodyPr/>
          <a:lstStyle/>
          <a:p>
            <a:r>
              <a:t>Title Text</a:t>
            </a:r>
          </a:p>
        </p:txBody>
      </p:sp>
      <p:sp>
        <p:nvSpPr>
          <p:cNvPr id="31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sp>
        <p:nvSpPr>
          <p:cNvPr id="38" name="Rectangle"/>
          <p:cNvSpPr/>
          <p:nvPr/>
        </p:nvSpPr>
        <p:spPr>
          <a:xfrm>
            <a:off x="0" y="0"/>
            <a:ext cx="9144000" cy="6858000"/>
          </a:xfrm>
          <a:prstGeom prst="rect">
            <a:avLst/>
          </a:prstGeom>
          <a:solidFill>
            <a:srgbClr val="E6E5D8"/>
          </a:solidFill>
          <a:ln w="12700">
            <a:miter lim="400000"/>
          </a:ln>
        </p:spPr>
        <p:txBody>
          <a:bodyPr lIns="45718" tIns="45718" rIns="45718" bIns="45718" anchor="ctr"/>
          <a:lstStyle/>
          <a:p>
            <a:pPr algn="ctr">
              <a:defRPr>
                <a:latin typeface="Calibri"/>
                <a:ea typeface="Calibri"/>
                <a:cs typeface="Calibri"/>
                <a:sym typeface="Calibri"/>
              </a:defRPr>
            </a:pPr>
            <a:endParaRPr/>
          </a:p>
        </p:txBody>
      </p:sp>
      <p:pic>
        <p:nvPicPr>
          <p:cNvPr id="39"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165850"/>
            <a:ext cx="1216026" cy="457200"/>
          </a:xfrm>
          <a:prstGeom prst="rect">
            <a:avLst/>
          </a:prstGeom>
          <a:ln w="12700">
            <a:miter lim="400000"/>
          </a:ln>
        </p:spPr>
      </p:pic>
      <p:pic>
        <p:nvPicPr>
          <p:cNvPr id="40" name="image2.png"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2400"/>
            <a:ext cx="3124200" cy="3124200"/>
          </a:xfrm>
          <a:prstGeom prst="rect">
            <a:avLst/>
          </a:prstGeom>
          <a:ln w="12700">
            <a:miter lim="400000"/>
          </a:ln>
        </p:spPr>
      </p:pic>
      <p:sp>
        <p:nvSpPr>
          <p:cNvPr id="41" name="Title Text"/>
          <p:cNvSpPr txBox="1">
            <a:spLocks noGrp="1"/>
          </p:cNvSpPr>
          <p:nvPr>
            <p:ph type="title"/>
          </p:nvPr>
        </p:nvSpPr>
        <p:spPr>
          <a:xfrm>
            <a:off x="-76200" y="3429000"/>
            <a:ext cx="9296400" cy="990600"/>
          </a:xfrm>
          <a:prstGeom prst="rect">
            <a:avLst/>
          </a:prstGeom>
          <a:solidFill>
            <a:srgbClr val="00246C"/>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42"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00246C"/>
                </a:solidFill>
              </a:defRPr>
            </a:lvl1pPr>
            <a:lvl2pPr marL="0" indent="0">
              <a:spcBef>
                <a:spcPts val="500"/>
              </a:spcBef>
              <a:buSzTx/>
              <a:buFontTx/>
              <a:buNone/>
              <a:defRPr sz="2200">
                <a:solidFill>
                  <a:srgbClr val="00246C"/>
                </a:solidFill>
              </a:defRPr>
            </a:lvl2pPr>
            <a:lvl3pPr marL="0" indent="0">
              <a:spcBef>
                <a:spcPts val="500"/>
              </a:spcBef>
              <a:buSzTx/>
              <a:buFontTx/>
              <a:buNone/>
              <a:defRPr sz="2200">
                <a:solidFill>
                  <a:srgbClr val="00246C"/>
                </a:solidFill>
              </a:defRPr>
            </a:lvl3pPr>
            <a:lvl4pPr marL="0" indent="0">
              <a:spcBef>
                <a:spcPts val="500"/>
              </a:spcBef>
              <a:buSzTx/>
              <a:buFontTx/>
              <a:buNone/>
              <a:defRPr sz="2200">
                <a:solidFill>
                  <a:srgbClr val="00246C"/>
                </a:solidFill>
              </a:defRPr>
            </a:lvl4pPr>
            <a:lvl5pPr marL="0" indent="0">
              <a:spcBef>
                <a:spcPts val="500"/>
              </a:spcBef>
              <a:buSzTx/>
              <a:buFontTx/>
              <a:buNone/>
              <a:defRPr sz="2200">
                <a:solidFill>
                  <a:srgbClr val="00246C"/>
                </a:solidFill>
              </a:defRPr>
            </a:lvl5pPr>
          </a:lstStyle>
          <a:p>
            <a:r>
              <a:t>Body Level One</a:t>
            </a:r>
          </a:p>
          <a:p>
            <a:pPr lvl="1"/>
            <a:r>
              <a:t>Body Level Two</a:t>
            </a:r>
          </a:p>
          <a:p>
            <a:pPr lvl="2"/>
            <a:r>
              <a:t>Body Level Three</a:t>
            </a:r>
          </a:p>
          <a:p>
            <a:pPr lvl="3"/>
            <a:r>
              <a:t>Body Level Four</a:t>
            </a:r>
          </a:p>
          <a:p>
            <a:pPr lvl="4"/>
            <a:r>
              <a:t>Body Level Five</a:t>
            </a:r>
          </a:p>
        </p:txBody>
      </p:sp>
      <p:sp>
        <p:nvSpPr>
          <p:cNvPr id="43"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pic>
        <p:nvPicPr>
          <p:cNvPr id="322"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23"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324" name="Rectangle"/>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325" name="Title Text"/>
          <p:cNvSpPr txBox="1">
            <a:spLocks noGrp="1"/>
          </p:cNvSpPr>
          <p:nvPr>
            <p:ph type="title"/>
          </p:nvPr>
        </p:nvSpPr>
        <p:spPr>
          <a:prstGeom prst="rect">
            <a:avLst/>
          </a:prstGeom>
        </p:spPr>
        <p:txBody>
          <a:bodyPr/>
          <a:lstStyle/>
          <a:p>
            <a:r>
              <a:t>Title Text</a:t>
            </a:r>
          </a:p>
        </p:txBody>
      </p:sp>
      <p:sp>
        <p:nvSpPr>
          <p:cNvPr id="32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334"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35"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336" name="Rectangle"/>
          <p:cNvSpPr/>
          <p:nvPr/>
        </p:nvSpPr>
        <p:spPr>
          <a:xfrm>
            <a:off x="-76200" y="457200"/>
            <a:ext cx="9296400" cy="533400"/>
          </a:xfrm>
          <a:prstGeom prst="rect">
            <a:avLst/>
          </a:prstGeom>
          <a:solidFill>
            <a:schemeClr val="accent3"/>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337" name="Title Text"/>
          <p:cNvSpPr txBox="1">
            <a:spLocks noGrp="1"/>
          </p:cNvSpPr>
          <p:nvPr>
            <p:ph type="title"/>
          </p:nvPr>
        </p:nvSpPr>
        <p:spPr>
          <a:prstGeom prst="rect">
            <a:avLst/>
          </a:prstGeom>
        </p:spPr>
        <p:txBody>
          <a:bodyPr/>
          <a:lstStyle/>
          <a:p>
            <a:r>
              <a:t>Title Text</a:t>
            </a:r>
          </a:p>
        </p:txBody>
      </p:sp>
      <p:sp>
        <p:nvSpPr>
          <p:cNvPr id="3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346"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47"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348" name="Rectangle"/>
          <p:cNvSpPr/>
          <p:nvPr/>
        </p:nvSpPr>
        <p:spPr>
          <a:xfrm>
            <a:off x="-76200" y="457200"/>
            <a:ext cx="9296400" cy="533400"/>
          </a:xfrm>
          <a:prstGeom prst="rect">
            <a:avLst/>
          </a:prstGeom>
          <a:solidFill>
            <a:schemeClr val="accent6"/>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349" name="Title Text"/>
          <p:cNvSpPr txBox="1">
            <a:spLocks noGrp="1"/>
          </p:cNvSpPr>
          <p:nvPr>
            <p:ph type="title"/>
          </p:nvPr>
        </p:nvSpPr>
        <p:spPr>
          <a:prstGeom prst="rect">
            <a:avLst/>
          </a:prstGeom>
        </p:spPr>
        <p:txBody>
          <a:bodyPr/>
          <a:lstStyle/>
          <a:p>
            <a:r>
              <a:t>Title Text</a:t>
            </a:r>
          </a:p>
        </p:txBody>
      </p:sp>
      <p:sp>
        <p:nvSpPr>
          <p:cNvPr id="35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358"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59" name="Title Text"/>
          <p:cNvSpPr txBox="1">
            <a:spLocks noGrp="1"/>
          </p:cNvSpPr>
          <p:nvPr>
            <p:ph type="title"/>
          </p:nvPr>
        </p:nvSpPr>
        <p:spPr>
          <a:xfrm>
            <a:off x="381000" y="228600"/>
            <a:ext cx="8763000" cy="533400"/>
          </a:xfrm>
          <a:prstGeom prst="rect">
            <a:avLst/>
          </a:prstGeom>
        </p:spPr>
        <p:txBody>
          <a:bodyPr/>
          <a:lstStyle>
            <a:lvl1pPr>
              <a:defRPr sz="1800">
                <a:solidFill>
                  <a:srgbClr val="D9D9D9"/>
                </a:solidFill>
              </a:defRPr>
            </a:lvl1pPr>
          </a:lstStyle>
          <a:p>
            <a:r>
              <a:t>Title Text</a:t>
            </a:r>
          </a:p>
        </p:txBody>
      </p:sp>
      <p:sp>
        <p:nvSpPr>
          <p:cNvPr id="3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36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68" name="Title Text"/>
          <p:cNvSpPr txBox="1">
            <a:spLocks noGrp="1"/>
          </p:cNvSpPr>
          <p:nvPr>
            <p:ph type="title"/>
          </p:nvPr>
        </p:nvSpPr>
        <p:spPr>
          <a:xfrm>
            <a:off x="722312" y="4406900"/>
            <a:ext cx="7772401" cy="1362075"/>
          </a:xfrm>
          <a:prstGeom prst="rect">
            <a:avLst/>
          </a:prstGeom>
        </p:spPr>
        <p:txBody>
          <a:bodyPr lIns="45703" tIns="45703" rIns="45703" bIns="45703" anchor="t"/>
          <a:lstStyle>
            <a:lvl1pPr>
              <a:defRPr sz="4000" cap="all">
                <a:solidFill>
                  <a:srgbClr val="958D85"/>
                </a:solidFill>
              </a:defRPr>
            </a:lvl1pPr>
          </a:lstStyle>
          <a:p>
            <a:r>
              <a:t>Title Text</a:t>
            </a:r>
          </a:p>
        </p:txBody>
      </p:sp>
      <p:sp>
        <p:nvSpPr>
          <p:cNvPr id="369" name="Body Level One…"/>
          <p:cNvSpPr txBox="1">
            <a:spLocks noGrp="1"/>
          </p:cNvSpPr>
          <p:nvPr>
            <p:ph type="body" sz="quarter" idx="1"/>
          </p:nvPr>
        </p:nvSpPr>
        <p:spPr>
          <a:xfrm>
            <a:off x="722312" y="2906719"/>
            <a:ext cx="7772401" cy="1500189"/>
          </a:xfrm>
          <a:prstGeom prst="rect">
            <a:avLst/>
          </a:prstGeom>
        </p:spPr>
        <p:txBody>
          <a:bodyPr anchor="b"/>
          <a:lstStyle>
            <a:lvl1pPr marL="0" indent="0">
              <a:spcBef>
                <a:spcPts val="400"/>
              </a:spcBef>
              <a:buSzTx/>
              <a:buFontTx/>
              <a:buNone/>
              <a:defRPr sz="2000">
                <a:solidFill>
                  <a:srgbClr val="B7B2AE"/>
                </a:solidFill>
              </a:defRPr>
            </a:lvl1pPr>
            <a:lvl2pPr marL="0" indent="0">
              <a:spcBef>
                <a:spcPts val="400"/>
              </a:spcBef>
              <a:buSzTx/>
              <a:buFontTx/>
              <a:buNone/>
              <a:defRPr sz="2000">
                <a:solidFill>
                  <a:srgbClr val="B7B2AE"/>
                </a:solidFill>
              </a:defRPr>
            </a:lvl2pPr>
            <a:lvl3pPr marL="0" indent="0">
              <a:spcBef>
                <a:spcPts val="400"/>
              </a:spcBef>
              <a:buSzTx/>
              <a:buFontTx/>
              <a:buNone/>
              <a:defRPr sz="2000">
                <a:solidFill>
                  <a:srgbClr val="B7B2AE"/>
                </a:solidFill>
              </a:defRPr>
            </a:lvl3pPr>
            <a:lvl4pPr marL="0" indent="0">
              <a:spcBef>
                <a:spcPts val="400"/>
              </a:spcBef>
              <a:buSzTx/>
              <a:buFontTx/>
              <a:buNone/>
              <a:defRPr sz="2000">
                <a:solidFill>
                  <a:srgbClr val="B7B2AE"/>
                </a:solidFill>
              </a:defRPr>
            </a:lvl4pPr>
            <a:lvl5pPr marL="0" indent="0">
              <a:spcBef>
                <a:spcPts val="400"/>
              </a:spcBef>
              <a:buSzTx/>
              <a:buFontTx/>
              <a:buNone/>
              <a:defRPr sz="2000">
                <a:solidFill>
                  <a:srgbClr val="B7B2AE"/>
                </a:solidFill>
              </a:defRPr>
            </a:lvl5pPr>
          </a:lstStyle>
          <a:p>
            <a:r>
              <a:t>Body Level One</a:t>
            </a:r>
          </a:p>
          <a:p>
            <a:pPr lvl="1"/>
            <a:r>
              <a:t>Body Level Two</a:t>
            </a:r>
          </a:p>
          <a:p>
            <a:pPr lvl="2"/>
            <a:r>
              <a:t>Body Level Three</a:t>
            </a:r>
          </a:p>
          <a:p>
            <a:pPr lvl="3"/>
            <a:r>
              <a:t>Body Level Four</a:t>
            </a:r>
          </a:p>
          <a:p>
            <a:pPr lvl="4"/>
            <a:r>
              <a:t>Body Level Five</a:t>
            </a:r>
          </a:p>
        </p:txBody>
      </p:sp>
      <p:sp>
        <p:nvSpPr>
          <p:cNvPr id="3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7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78" name="Title Text"/>
          <p:cNvSpPr txBox="1">
            <a:spLocks noGrp="1"/>
          </p:cNvSpPr>
          <p:nvPr>
            <p:ph type="title"/>
          </p:nvPr>
        </p:nvSpPr>
        <p:spPr>
          <a:xfrm>
            <a:off x="457200" y="274638"/>
            <a:ext cx="8229600" cy="1143001"/>
          </a:xfrm>
          <a:prstGeom prst="rect">
            <a:avLst/>
          </a:prstGeom>
        </p:spPr>
        <p:txBody>
          <a:bodyPr lIns="45703" tIns="45703" rIns="45703" bIns="45703" anchor="t"/>
          <a:lstStyle>
            <a:lvl1pPr>
              <a:defRPr sz="3600">
                <a:solidFill>
                  <a:srgbClr val="958D85"/>
                </a:solidFill>
              </a:defRPr>
            </a:lvl1pPr>
          </a:lstStyle>
          <a:p>
            <a:r>
              <a:t>Title Text</a:t>
            </a:r>
          </a:p>
        </p:txBody>
      </p:sp>
      <p:sp>
        <p:nvSpPr>
          <p:cNvPr id="379" name="Body Level One…"/>
          <p:cNvSpPr txBox="1">
            <a:spLocks noGrp="1"/>
          </p:cNvSpPr>
          <p:nvPr>
            <p:ph type="body" sz="half" idx="1"/>
          </p:nvPr>
        </p:nvSpPr>
        <p:spPr>
          <a:xfrm>
            <a:off x="457200" y="1600206"/>
            <a:ext cx="4038600" cy="4525963"/>
          </a:xfrm>
          <a:prstGeom prst="rect">
            <a:avLst/>
          </a:prstGeom>
        </p:spPr>
        <p:txBody>
          <a:bodyPr/>
          <a:lstStyle>
            <a:lvl1pPr>
              <a:spcBef>
                <a:spcPts val="600"/>
              </a:spcBef>
              <a:defRPr sz="2800">
                <a:solidFill>
                  <a:srgbClr val="958D85"/>
                </a:solidFill>
              </a:defRPr>
            </a:lvl1pPr>
            <a:lvl2pPr marL="788722" indent="-331522">
              <a:spcBef>
                <a:spcPts val="600"/>
              </a:spcBef>
              <a:defRPr sz="2800">
                <a:solidFill>
                  <a:srgbClr val="958D85"/>
                </a:solidFill>
              </a:defRPr>
            </a:lvl2pPr>
            <a:lvl3pPr marL="1232218" indent="-317818">
              <a:spcBef>
                <a:spcPts val="600"/>
              </a:spcBef>
              <a:defRPr sz="2800">
                <a:solidFill>
                  <a:srgbClr val="958D85"/>
                </a:solidFill>
              </a:defRPr>
            </a:lvl3pPr>
            <a:lvl4pPr marL="1724730" indent="-353130">
              <a:spcBef>
                <a:spcPts val="600"/>
              </a:spcBef>
              <a:defRPr sz="2800">
                <a:solidFill>
                  <a:srgbClr val="958D85"/>
                </a:solidFill>
              </a:defRPr>
            </a:lvl4pPr>
            <a:lvl5pPr marL="2181930" indent="-353130">
              <a:spcBef>
                <a:spcPts val="600"/>
              </a:spcBef>
              <a:defRPr sz="28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3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8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88" name="Title Text"/>
          <p:cNvSpPr txBox="1">
            <a:spLocks noGrp="1"/>
          </p:cNvSpPr>
          <p:nvPr>
            <p:ph type="title"/>
          </p:nvPr>
        </p:nvSpPr>
        <p:spPr>
          <a:xfrm>
            <a:off x="457200" y="274638"/>
            <a:ext cx="8229600" cy="1143001"/>
          </a:xfrm>
          <a:prstGeom prst="rect">
            <a:avLst/>
          </a:prstGeom>
        </p:spPr>
        <p:txBody>
          <a:bodyPr lIns="45703" tIns="45703" rIns="45703" bIns="45703" anchor="t"/>
          <a:lstStyle>
            <a:lvl1pPr>
              <a:defRPr sz="3600">
                <a:solidFill>
                  <a:srgbClr val="958D85"/>
                </a:solidFill>
              </a:defRPr>
            </a:lvl1pPr>
          </a:lstStyle>
          <a:p>
            <a:r>
              <a:t>Title Text</a:t>
            </a:r>
          </a:p>
        </p:txBody>
      </p:sp>
      <p:sp>
        <p:nvSpPr>
          <p:cNvPr id="38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solidFill>
                  <a:srgbClr val="958D85"/>
                </a:solidFill>
                <a:latin typeface="Arial Narrow"/>
                <a:ea typeface="Arial Narrow"/>
                <a:cs typeface="Arial Narrow"/>
                <a:sym typeface="Arial Narrow"/>
              </a:defRPr>
            </a:lvl1pPr>
            <a:lvl2pPr marL="0" indent="0">
              <a:spcBef>
                <a:spcPts val="500"/>
              </a:spcBef>
              <a:buSzTx/>
              <a:buFontTx/>
              <a:buNone/>
              <a:defRPr sz="2400" b="1">
                <a:solidFill>
                  <a:srgbClr val="958D85"/>
                </a:solidFill>
                <a:latin typeface="Arial Narrow"/>
                <a:ea typeface="Arial Narrow"/>
                <a:cs typeface="Arial Narrow"/>
                <a:sym typeface="Arial Narrow"/>
              </a:defRPr>
            </a:lvl2pPr>
            <a:lvl3pPr marL="0" indent="0">
              <a:spcBef>
                <a:spcPts val="500"/>
              </a:spcBef>
              <a:buSzTx/>
              <a:buFontTx/>
              <a:buNone/>
              <a:defRPr sz="2400" b="1">
                <a:solidFill>
                  <a:srgbClr val="958D85"/>
                </a:solidFill>
                <a:latin typeface="Arial Narrow"/>
                <a:ea typeface="Arial Narrow"/>
                <a:cs typeface="Arial Narrow"/>
                <a:sym typeface="Arial Narrow"/>
              </a:defRPr>
            </a:lvl3pPr>
            <a:lvl4pPr marL="0" indent="0">
              <a:spcBef>
                <a:spcPts val="500"/>
              </a:spcBef>
              <a:buSzTx/>
              <a:buFontTx/>
              <a:buNone/>
              <a:defRPr sz="2400" b="1">
                <a:solidFill>
                  <a:srgbClr val="958D85"/>
                </a:solidFill>
                <a:latin typeface="Arial Narrow"/>
                <a:ea typeface="Arial Narrow"/>
                <a:cs typeface="Arial Narrow"/>
                <a:sym typeface="Arial Narrow"/>
              </a:defRPr>
            </a:lvl4pPr>
            <a:lvl5pPr marL="0" indent="0">
              <a:spcBef>
                <a:spcPts val="500"/>
              </a:spcBef>
              <a:buSzTx/>
              <a:buFontTx/>
              <a:buNone/>
              <a:defRPr sz="2400" b="1">
                <a:solidFill>
                  <a:srgbClr val="958D85"/>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390" name="Rectangle"/>
          <p:cNvSpPr>
            <a:spLocks noGrp="1"/>
          </p:cNvSpPr>
          <p:nvPr>
            <p:ph type="body" sz="quarter" idx="21"/>
          </p:nvPr>
        </p:nvSpPr>
        <p:spPr>
          <a:xfrm>
            <a:off x="4645025" y="1535111"/>
            <a:ext cx="4041775" cy="639765"/>
          </a:xfrm>
          <a:prstGeom prst="rect">
            <a:avLst/>
          </a:prstGeom>
        </p:spPr>
        <p:txBody>
          <a:bodyPr lIns="45718" tIns="45718" rIns="45718" bIns="45718" anchor="b"/>
          <a:lstStyle/>
          <a:p>
            <a:pPr>
              <a:defRPr sz="3200">
                <a:solidFill>
                  <a:srgbClr val="958D85"/>
                </a:solidFill>
                <a:latin typeface="Calibri"/>
                <a:ea typeface="Calibri"/>
                <a:cs typeface="Calibri"/>
                <a:sym typeface="Calibri"/>
              </a:defRPr>
            </a:pPr>
            <a:endParaRPr/>
          </a:p>
        </p:txBody>
      </p:sp>
      <p:sp>
        <p:nvSpPr>
          <p:cNvPr id="3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398"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99" name="Title Text"/>
          <p:cNvSpPr txBox="1">
            <a:spLocks noGrp="1"/>
          </p:cNvSpPr>
          <p:nvPr>
            <p:ph type="title"/>
          </p:nvPr>
        </p:nvSpPr>
        <p:spPr>
          <a:xfrm>
            <a:off x="457200" y="274638"/>
            <a:ext cx="8229600" cy="1143001"/>
          </a:xfrm>
          <a:prstGeom prst="rect">
            <a:avLst/>
          </a:prstGeom>
        </p:spPr>
        <p:txBody>
          <a:bodyPr lIns="45703" tIns="45703" rIns="45703" bIns="45703" anchor="t"/>
          <a:lstStyle>
            <a:lvl1pPr algn="ctr">
              <a:defRPr sz="3600">
                <a:solidFill>
                  <a:srgbClr val="958D85"/>
                </a:solidFill>
              </a:defRPr>
            </a:lvl1pPr>
          </a:lstStyle>
          <a:p>
            <a:r>
              <a:t>Title Text</a:t>
            </a:r>
          </a:p>
        </p:txBody>
      </p:sp>
      <p:sp>
        <p:nvSpPr>
          <p:cNvPr id="4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40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4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415"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416" name="Title Text"/>
          <p:cNvSpPr txBox="1">
            <a:spLocks noGrp="1"/>
          </p:cNvSpPr>
          <p:nvPr>
            <p:ph type="title"/>
          </p:nvPr>
        </p:nvSpPr>
        <p:spPr>
          <a:xfrm>
            <a:off x="457206" y="273050"/>
            <a:ext cx="3008315" cy="1162050"/>
          </a:xfrm>
          <a:prstGeom prst="rect">
            <a:avLst/>
          </a:prstGeom>
        </p:spPr>
        <p:txBody>
          <a:bodyPr lIns="45703" tIns="45703" rIns="45703" bIns="45703" anchor="b"/>
          <a:lstStyle>
            <a:lvl1pPr>
              <a:defRPr b="1">
                <a:solidFill>
                  <a:srgbClr val="958D85"/>
                </a:solidFill>
              </a:defRPr>
            </a:lvl1pPr>
          </a:lstStyle>
          <a:p>
            <a:r>
              <a:t>Title Text</a:t>
            </a:r>
          </a:p>
        </p:txBody>
      </p:sp>
      <p:sp>
        <p:nvSpPr>
          <p:cNvPr id="417" name="Body Level One…"/>
          <p:cNvSpPr txBox="1">
            <a:spLocks noGrp="1"/>
          </p:cNvSpPr>
          <p:nvPr>
            <p:ph type="body" idx="1"/>
          </p:nvPr>
        </p:nvSpPr>
        <p:spPr>
          <a:xfrm>
            <a:off x="3575050" y="273053"/>
            <a:ext cx="5111750" cy="5853115"/>
          </a:xfrm>
          <a:prstGeom prst="rect">
            <a:avLst/>
          </a:prstGeom>
        </p:spPr>
        <p:txBody>
          <a:bodyPr/>
          <a:lstStyle>
            <a:lvl1pPr>
              <a:defRPr sz="3200">
                <a:solidFill>
                  <a:srgbClr val="958D85"/>
                </a:solidFill>
              </a:defRPr>
            </a:lvl1pPr>
            <a:lvl2pPr marL="781957" indent="-324757">
              <a:defRPr sz="3200">
                <a:solidFill>
                  <a:srgbClr val="958D85"/>
                </a:solidFill>
              </a:defRPr>
            </a:lvl2pPr>
            <a:lvl3pPr marL="1217082" indent="-302682">
              <a:defRPr sz="3200">
                <a:solidFill>
                  <a:srgbClr val="958D85"/>
                </a:solidFill>
              </a:defRPr>
            </a:lvl3pPr>
            <a:lvl4pPr marL="1734820" indent="-363219">
              <a:defRPr sz="3200">
                <a:solidFill>
                  <a:srgbClr val="958D85"/>
                </a:solidFill>
              </a:defRPr>
            </a:lvl4pPr>
            <a:lvl5pPr marL="2192020" indent="-363220">
              <a:defRPr sz="32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418" name="Rectangle"/>
          <p:cNvSpPr>
            <a:spLocks noGrp="1"/>
          </p:cNvSpPr>
          <p:nvPr>
            <p:ph type="body" sz="half" idx="21"/>
          </p:nvPr>
        </p:nvSpPr>
        <p:spPr>
          <a:xfrm>
            <a:off x="457204" y="1435106"/>
            <a:ext cx="3008316" cy="4691063"/>
          </a:xfrm>
          <a:prstGeom prst="rect">
            <a:avLst/>
          </a:prstGeom>
        </p:spPr>
        <p:txBody>
          <a:bodyPr lIns="45718" tIns="45718" rIns="45718" bIns="45718"/>
          <a:lstStyle/>
          <a:p>
            <a:pPr>
              <a:defRPr sz="3200">
                <a:solidFill>
                  <a:srgbClr val="958D85"/>
                </a:solidFill>
                <a:latin typeface="Calibri"/>
                <a:ea typeface="Calibri"/>
                <a:cs typeface="Calibri"/>
                <a:sym typeface="Calibri"/>
              </a:defRPr>
            </a:pPr>
            <a:endParaRPr/>
          </a:p>
        </p:txBody>
      </p:sp>
      <p:sp>
        <p:nvSpPr>
          <p:cNvPr id="4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4_Title Slide">
    <p:spTree>
      <p:nvGrpSpPr>
        <p:cNvPr id="1" name=""/>
        <p:cNvGrpSpPr/>
        <p:nvPr/>
      </p:nvGrpSpPr>
      <p:grpSpPr>
        <a:xfrm>
          <a:off x="0" y="0"/>
          <a:ext cx="0" cy="0"/>
          <a:chOff x="0" y="0"/>
          <a:chExt cx="0" cy="0"/>
        </a:xfrm>
      </p:grpSpPr>
      <p:sp>
        <p:nvSpPr>
          <p:cNvPr id="50" name="Rectangle"/>
          <p:cNvSpPr/>
          <p:nvPr/>
        </p:nvSpPr>
        <p:spPr>
          <a:xfrm>
            <a:off x="0" y="0"/>
            <a:ext cx="9144000" cy="6858000"/>
          </a:xfrm>
          <a:prstGeom prst="rect">
            <a:avLst/>
          </a:prstGeom>
          <a:solidFill>
            <a:srgbClr val="E6E5D8"/>
          </a:solidFill>
          <a:ln w="12700">
            <a:miter lim="400000"/>
          </a:ln>
        </p:spPr>
        <p:txBody>
          <a:bodyPr lIns="45718" tIns="45718" rIns="45718" bIns="45718" anchor="ctr"/>
          <a:lstStyle/>
          <a:p>
            <a:pPr algn="ctr">
              <a:defRPr>
                <a:latin typeface="Calibri"/>
                <a:ea typeface="Calibri"/>
                <a:cs typeface="Calibri"/>
                <a:sym typeface="Calibri"/>
              </a:defRPr>
            </a:pPr>
            <a:endParaRPr/>
          </a:p>
        </p:txBody>
      </p:sp>
      <p:pic>
        <p:nvPicPr>
          <p:cNvPr id="51"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165850"/>
            <a:ext cx="1216026" cy="457200"/>
          </a:xfrm>
          <a:prstGeom prst="rect">
            <a:avLst/>
          </a:prstGeom>
          <a:ln w="12700">
            <a:miter lim="400000"/>
          </a:ln>
        </p:spPr>
      </p:pic>
      <p:pic>
        <p:nvPicPr>
          <p:cNvPr id="52" name="image2.png"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2400"/>
            <a:ext cx="3124200" cy="3124200"/>
          </a:xfrm>
          <a:prstGeom prst="rect">
            <a:avLst/>
          </a:prstGeom>
          <a:ln w="12700">
            <a:miter lim="400000"/>
          </a:ln>
        </p:spPr>
      </p:pic>
      <p:sp>
        <p:nvSpPr>
          <p:cNvPr id="53" name="Title Text"/>
          <p:cNvSpPr txBox="1">
            <a:spLocks noGrp="1"/>
          </p:cNvSpPr>
          <p:nvPr>
            <p:ph type="title"/>
          </p:nvPr>
        </p:nvSpPr>
        <p:spPr>
          <a:xfrm>
            <a:off x="-76200" y="3429000"/>
            <a:ext cx="9296400" cy="990600"/>
          </a:xfrm>
          <a:prstGeom prst="rect">
            <a:avLst/>
          </a:prstGeom>
          <a:solidFill>
            <a:schemeClr val="accent3"/>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54"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chemeClr val="accent3"/>
                </a:solidFill>
              </a:defRPr>
            </a:lvl1pPr>
            <a:lvl2pPr marL="0" indent="0">
              <a:spcBef>
                <a:spcPts val="500"/>
              </a:spcBef>
              <a:buSzTx/>
              <a:buFontTx/>
              <a:buNone/>
              <a:defRPr sz="2200">
                <a:solidFill>
                  <a:schemeClr val="accent3"/>
                </a:solidFill>
              </a:defRPr>
            </a:lvl2pPr>
            <a:lvl3pPr marL="0" indent="0">
              <a:spcBef>
                <a:spcPts val="500"/>
              </a:spcBef>
              <a:buSzTx/>
              <a:buFontTx/>
              <a:buNone/>
              <a:defRPr sz="2200">
                <a:solidFill>
                  <a:schemeClr val="accent3"/>
                </a:solidFill>
              </a:defRPr>
            </a:lvl3pPr>
            <a:lvl4pPr marL="0" indent="0">
              <a:spcBef>
                <a:spcPts val="500"/>
              </a:spcBef>
              <a:buSzTx/>
              <a:buFontTx/>
              <a:buNone/>
              <a:defRPr sz="2200">
                <a:solidFill>
                  <a:schemeClr val="accent3"/>
                </a:solidFill>
              </a:defRPr>
            </a:lvl4pPr>
            <a:lvl5pPr marL="0" indent="0">
              <a:spcBef>
                <a:spcPts val="500"/>
              </a:spcBef>
              <a:buSzTx/>
              <a:buFontTx/>
              <a:buNone/>
              <a:defRPr sz="2200">
                <a:solidFill>
                  <a:schemeClr val="accent3"/>
                </a:solidFill>
              </a:defRPr>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426"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427" name="Title Text"/>
          <p:cNvSpPr txBox="1">
            <a:spLocks noGrp="1"/>
          </p:cNvSpPr>
          <p:nvPr>
            <p:ph type="title"/>
          </p:nvPr>
        </p:nvSpPr>
        <p:spPr>
          <a:xfrm>
            <a:off x="1792288" y="4800600"/>
            <a:ext cx="5486402" cy="566738"/>
          </a:xfrm>
          <a:prstGeom prst="rect">
            <a:avLst/>
          </a:prstGeom>
        </p:spPr>
        <p:txBody>
          <a:bodyPr lIns="45703" tIns="45703" rIns="45703" bIns="45703" anchor="b"/>
          <a:lstStyle>
            <a:lvl1pPr>
              <a:defRPr b="1">
                <a:solidFill>
                  <a:srgbClr val="958D85"/>
                </a:solidFill>
              </a:defRPr>
            </a:lvl1pPr>
          </a:lstStyle>
          <a:p>
            <a:r>
              <a:t>Title Text</a:t>
            </a:r>
          </a:p>
        </p:txBody>
      </p:sp>
      <p:sp>
        <p:nvSpPr>
          <p:cNvPr id="428" name="Image"/>
          <p:cNvSpPr>
            <a:spLocks noGrp="1"/>
          </p:cNvSpPr>
          <p:nvPr>
            <p:ph type="pic" sz="half" idx="21"/>
          </p:nvPr>
        </p:nvSpPr>
        <p:spPr>
          <a:xfrm>
            <a:off x="1792288" y="612779"/>
            <a:ext cx="5486402" cy="4114802"/>
          </a:xfrm>
          <a:prstGeom prst="rect">
            <a:avLst/>
          </a:prstGeom>
        </p:spPr>
        <p:txBody>
          <a:bodyPr lIns="91439" tIns="45719" rIns="91439" bIns="45719">
            <a:noAutofit/>
          </a:bodyPr>
          <a:lstStyle/>
          <a:p>
            <a:endParaRPr/>
          </a:p>
        </p:txBody>
      </p:sp>
      <p:sp>
        <p:nvSpPr>
          <p:cNvPr id="429"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solidFill>
                  <a:srgbClr val="958D85"/>
                </a:solidFill>
              </a:defRPr>
            </a:lvl1pPr>
            <a:lvl2pPr marL="0" indent="0">
              <a:spcBef>
                <a:spcPts val="300"/>
              </a:spcBef>
              <a:buSzTx/>
              <a:buFontTx/>
              <a:buNone/>
              <a:defRPr sz="1400">
                <a:solidFill>
                  <a:srgbClr val="958D85"/>
                </a:solidFill>
              </a:defRPr>
            </a:lvl2pPr>
            <a:lvl3pPr marL="0" indent="0">
              <a:spcBef>
                <a:spcPts val="300"/>
              </a:spcBef>
              <a:buSzTx/>
              <a:buFontTx/>
              <a:buNone/>
              <a:defRPr sz="1400">
                <a:solidFill>
                  <a:srgbClr val="958D85"/>
                </a:solidFill>
              </a:defRPr>
            </a:lvl3pPr>
            <a:lvl4pPr marL="0" indent="0">
              <a:spcBef>
                <a:spcPts val="300"/>
              </a:spcBef>
              <a:buSzTx/>
              <a:buFontTx/>
              <a:buNone/>
              <a:defRPr sz="1400">
                <a:solidFill>
                  <a:srgbClr val="958D85"/>
                </a:solidFill>
              </a:defRPr>
            </a:lvl4pPr>
            <a:lvl5pPr marL="0" indent="0">
              <a:spcBef>
                <a:spcPts val="300"/>
              </a:spcBef>
              <a:buSzTx/>
              <a:buFontTx/>
              <a:buNone/>
              <a:defRPr sz="14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4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37"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4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445"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4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453"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454"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455" name="Title Text"/>
          <p:cNvSpPr txBox="1">
            <a:spLocks noGrp="1"/>
          </p:cNvSpPr>
          <p:nvPr>
            <p:ph type="title"/>
          </p:nvPr>
        </p:nvSpPr>
        <p:spPr>
          <a:xfrm>
            <a:off x="-76200" y="3429000"/>
            <a:ext cx="9296400" cy="990600"/>
          </a:xfrm>
          <a:prstGeom prst="rect">
            <a:avLst/>
          </a:prstGeom>
          <a:solidFill>
            <a:srgbClr val="00246C"/>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456"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FFFFFF"/>
                </a:solidFill>
              </a:defRPr>
            </a:lvl1pPr>
            <a:lvl2pPr marL="0" indent="0">
              <a:spcBef>
                <a:spcPts val="500"/>
              </a:spcBef>
              <a:buSzTx/>
              <a:buFontTx/>
              <a:buNone/>
              <a:defRPr sz="2200">
                <a:solidFill>
                  <a:srgbClr val="FFFFFF"/>
                </a:solidFill>
              </a:defRPr>
            </a:lvl2pPr>
            <a:lvl3pPr marL="0" indent="0">
              <a:spcBef>
                <a:spcPts val="500"/>
              </a:spcBef>
              <a:buSzTx/>
              <a:buFontTx/>
              <a:buNone/>
              <a:defRPr sz="2200">
                <a:solidFill>
                  <a:srgbClr val="FFFFFF"/>
                </a:solidFill>
              </a:defRPr>
            </a:lvl3pPr>
            <a:lvl4pPr marL="0" indent="0">
              <a:spcBef>
                <a:spcPts val="500"/>
              </a:spcBef>
              <a:buSzTx/>
              <a:buFontTx/>
              <a:buNone/>
              <a:defRPr sz="2200">
                <a:solidFill>
                  <a:srgbClr val="FFFFFF"/>
                </a:solidFill>
              </a:defRPr>
            </a:lvl4pPr>
            <a:lvl5pPr marL="0" indent="0">
              <a:spcBef>
                <a:spcPts val="500"/>
              </a:spcBef>
              <a:buSzTx/>
              <a:buFontTx/>
              <a:buNone/>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57"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64" name="Rectangle"/>
          <p:cNvSpPr/>
          <p:nvPr/>
        </p:nvSpPr>
        <p:spPr>
          <a:xfrm>
            <a:off x="0" y="0"/>
            <a:ext cx="9144000" cy="6858000"/>
          </a:xfrm>
          <a:prstGeom prst="rect">
            <a:avLst/>
          </a:prstGeom>
          <a:ln w="3175">
            <a:solidFill>
              <a:srgbClr val="000000"/>
            </a:solidFill>
          </a:ln>
        </p:spPr>
        <p:txBody>
          <a:bodyPr lIns="45718" tIns="45718" rIns="45718" bIns="45718" anchor="ctr"/>
          <a:lstStyle/>
          <a:p>
            <a:pPr algn="ctr" defTabSz="470467">
              <a:defRPr sz="1800">
                <a:latin typeface="Calibri"/>
                <a:ea typeface="Calibri"/>
                <a:cs typeface="Calibri"/>
                <a:sym typeface="Calibri"/>
              </a:defRPr>
            </a:pPr>
            <a:endParaRPr/>
          </a:p>
        </p:txBody>
      </p:sp>
      <p:sp>
        <p:nvSpPr>
          <p:cNvPr id="465"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000000">
                <a:alpha val="25000"/>
              </a:srgbClr>
            </a:outerShdw>
          </a:effectLst>
        </p:spPr>
        <p:txBody>
          <a:bodyPr lIns="45718" tIns="45718" rIns="45718" bIns="45718" anchor="ctr"/>
          <a:lstStyle/>
          <a:p>
            <a:pPr algn="ctr" defTabSz="470467">
              <a:defRPr sz="1800">
                <a:latin typeface="Calibri"/>
                <a:ea typeface="Calibri"/>
                <a:cs typeface="Calibri"/>
                <a:sym typeface="Calibri"/>
              </a:defRPr>
            </a:pPr>
            <a:endParaRPr/>
          </a:p>
        </p:txBody>
      </p:sp>
      <p:pic>
        <p:nvPicPr>
          <p:cNvPr id="466" name="image6.png" descr="image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6181725"/>
            <a:ext cx="1209675" cy="441325"/>
          </a:xfrm>
          <a:prstGeom prst="rect">
            <a:avLst/>
          </a:prstGeom>
          <a:ln w="12700">
            <a:miter lim="400000"/>
          </a:ln>
        </p:spPr>
      </p:pic>
      <p:sp>
        <p:nvSpPr>
          <p:cNvPr id="467" name="Title Text"/>
          <p:cNvSpPr txBox="1">
            <a:spLocks noGrp="1"/>
          </p:cNvSpPr>
          <p:nvPr>
            <p:ph type="title"/>
          </p:nvPr>
        </p:nvSpPr>
        <p:spPr>
          <a:prstGeom prst="rect">
            <a:avLst/>
          </a:prstGeom>
        </p:spPr>
        <p:txBody>
          <a:bodyPr/>
          <a:lstStyle>
            <a:lvl1pPr>
              <a:defRPr sz="2800"/>
            </a:lvl1pPr>
          </a:lstStyle>
          <a:p>
            <a:r>
              <a:t>Title Text</a:t>
            </a:r>
          </a:p>
        </p:txBody>
      </p:sp>
      <p:sp>
        <p:nvSpPr>
          <p:cNvPr id="468" name="Body Level One…"/>
          <p:cNvSpPr txBox="1">
            <a:spLocks noGrp="1"/>
          </p:cNvSpPr>
          <p:nvPr>
            <p:ph type="body" idx="1"/>
          </p:nvPr>
        </p:nvSpPr>
        <p:spPr>
          <a:xfrm>
            <a:off x="457200" y="1219209"/>
            <a:ext cx="8229600" cy="4525965"/>
          </a:xfrm>
          <a:prstGeom prst="rect">
            <a:avLst/>
          </a:prstGeom>
        </p:spPr>
        <p:txBody>
          <a:bodyPr lIns="45691" tIns="45691" rIns="45691" bIns="45691"/>
          <a:lstStyle>
            <a:lvl1pPr marL="0" indent="0">
              <a:buSzTx/>
              <a:buFontTx/>
              <a:buNone/>
              <a:defRPr>
                <a:solidFill>
                  <a:srgbClr val="FFFFFF"/>
                </a:solidFill>
              </a:defRPr>
            </a:lvl1pPr>
            <a:lvl2pPr marL="984116" indent="-527205">
              <a:buFontTx/>
              <a:buChar char="•"/>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69"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no headline">
    <p:spTree>
      <p:nvGrpSpPr>
        <p:cNvPr id="1" name=""/>
        <p:cNvGrpSpPr/>
        <p:nvPr/>
      </p:nvGrpSpPr>
      <p:grpSpPr>
        <a:xfrm>
          <a:off x="0" y="0"/>
          <a:ext cx="0" cy="0"/>
          <a:chOff x="0" y="0"/>
          <a:chExt cx="0" cy="0"/>
        </a:xfrm>
      </p:grpSpPr>
      <p:pic>
        <p:nvPicPr>
          <p:cNvPr id="476"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477"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478"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pic>
        <p:nvPicPr>
          <p:cNvPr id="485"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486"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487"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pic>
        <p:nvPicPr>
          <p:cNvPr id="494"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495"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496"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pic>
        <p:nvPicPr>
          <p:cNvPr id="503"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04"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05"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512"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13"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14" name="Title Text"/>
          <p:cNvSpPr txBox="1">
            <a:spLocks noGrp="1"/>
          </p:cNvSpPr>
          <p:nvPr>
            <p:ph type="title"/>
          </p:nvPr>
        </p:nvSpPr>
        <p:spPr>
          <a:xfrm>
            <a:off x="-76200" y="3429000"/>
            <a:ext cx="9296400" cy="990600"/>
          </a:xfrm>
          <a:prstGeom prst="rect">
            <a:avLst/>
          </a:prstGeom>
          <a:solidFill>
            <a:srgbClr val="00246C"/>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515"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FFFFFF"/>
                </a:solidFill>
              </a:defRPr>
            </a:lvl1pPr>
            <a:lvl2pPr marL="0" indent="0">
              <a:spcBef>
                <a:spcPts val="500"/>
              </a:spcBef>
              <a:buSzTx/>
              <a:buFontTx/>
              <a:buNone/>
              <a:defRPr sz="2200">
                <a:solidFill>
                  <a:srgbClr val="FFFFFF"/>
                </a:solidFill>
              </a:defRPr>
            </a:lvl2pPr>
            <a:lvl3pPr marL="0" indent="0">
              <a:spcBef>
                <a:spcPts val="500"/>
              </a:spcBef>
              <a:buSzTx/>
              <a:buFontTx/>
              <a:buNone/>
              <a:defRPr sz="2200">
                <a:solidFill>
                  <a:srgbClr val="FFFFFF"/>
                </a:solidFill>
              </a:defRPr>
            </a:lvl3pPr>
            <a:lvl4pPr marL="0" indent="0">
              <a:spcBef>
                <a:spcPts val="500"/>
              </a:spcBef>
              <a:buSzTx/>
              <a:buFontTx/>
              <a:buNone/>
              <a:defRPr sz="2200">
                <a:solidFill>
                  <a:srgbClr val="FFFFFF"/>
                </a:solidFill>
              </a:defRPr>
            </a:lvl4pPr>
            <a:lvl5pPr marL="0" indent="0">
              <a:spcBef>
                <a:spcPts val="500"/>
              </a:spcBef>
              <a:buSzTx/>
              <a:buFontTx/>
              <a:buNone/>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16"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5_Title Slide">
    <p:spTree>
      <p:nvGrpSpPr>
        <p:cNvPr id="1" name=""/>
        <p:cNvGrpSpPr/>
        <p:nvPr/>
      </p:nvGrpSpPr>
      <p:grpSpPr>
        <a:xfrm>
          <a:off x="0" y="0"/>
          <a:ext cx="0" cy="0"/>
          <a:chOff x="0" y="0"/>
          <a:chExt cx="0" cy="0"/>
        </a:xfrm>
      </p:grpSpPr>
      <p:sp>
        <p:nvSpPr>
          <p:cNvPr id="62" name="Rectangle"/>
          <p:cNvSpPr/>
          <p:nvPr/>
        </p:nvSpPr>
        <p:spPr>
          <a:xfrm>
            <a:off x="0" y="0"/>
            <a:ext cx="9144000" cy="6858000"/>
          </a:xfrm>
          <a:prstGeom prst="rect">
            <a:avLst/>
          </a:prstGeom>
          <a:solidFill>
            <a:srgbClr val="E6E5D8"/>
          </a:solidFill>
          <a:ln w="12700">
            <a:miter lim="400000"/>
          </a:ln>
        </p:spPr>
        <p:txBody>
          <a:bodyPr lIns="45718" tIns="45718" rIns="45718" bIns="45718" anchor="ctr"/>
          <a:lstStyle/>
          <a:p>
            <a:pPr algn="ctr">
              <a:defRPr>
                <a:latin typeface="Calibri"/>
                <a:ea typeface="Calibri"/>
                <a:cs typeface="Calibri"/>
                <a:sym typeface="Calibri"/>
              </a:defRPr>
            </a:pPr>
            <a:endParaRPr/>
          </a:p>
        </p:txBody>
      </p:sp>
      <p:pic>
        <p:nvPicPr>
          <p:cNvPr id="63"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165850"/>
            <a:ext cx="1216026" cy="457200"/>
          </a:xfrm>
          <a:prstGeom prst="rect">
            <a:avLst/>
          </a:prstGeom>
          <a:ln w="12700">
            <a:miter lim="400000"/>
          </a:ln>
        </p:spPr>
      </p:pic>
      <p:pic>
        <p:nvPicPr>
          <p:cNvPr id="64" name="image2.png"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2400"/>
            <a:ext cx="3124200" cy="3124200"/>
          </a:xfrm>
          <a:prstGeom prst="rect">
            <a:avLst/>
          </a:prstGeom>
          <a:ln w="12700">
            <a:miter lim="400000"/>
          </a:ln>
        </p:spPr>
      </p:pic>
      <p:sp>
        <p:nvSpPr>
          <p:cNvPr id="65" name="Title Text"/>
          <p:cNvSpPr txBox="1">
            <a:spLocks noGrp="1"/>
          </p:cNvSpPr>
          <p:nvPr>
            <p:ph type="title"/>
          </p:nvPr>
        </p:nvSpPr>
        <p:spPr>
          <a:xfrm>
            <a:off x="-76200" y="3429000"/>
            <a:ext cx="9296400" cy="990600"/>
          </a:xfrm>
          <a:prstGeom prst="rect">
            <a:avLst/>
          </a:prstGeom>
          <a:solidFill>
            <a:schemeClr val="accent6"/>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66"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chemeClr val="accent6"/>
                </a:solidFill>
              </a:defRPr>
            </a:lvl1pPr>
            <a:lvl2pPr marL="0" indent="0">
              <a:spcBef>
                <a:spcPts val="500"/>
              </a:spcBef>
              <a:buSzTx/>
              <a:buFontTx/>
              <a:buNone/>
              <a:defRPr sz="2200">
                <a:solidFill>
                  <a:schemeClr val="accent6"/>
                </a:solidFill>
              </a:defRPr>
            </a:lvl2pPr>
            <a:lvl3pPr marL="0" indent="0">
              <a:spcBef>
                <a:spcPts val="500"/>
              </a:spcBef>
              <a:buSzTx/>
              <a:buFontTx/>
              <a:buNone/>
              <a:defRPr sz="2200">
                <a:solidFill>
                  <a:schemeClr val="accent6"/>
                </a:solidFill>
              </a:defRPr>
            </a:lvl3pPr>
            <a:lvl4pPr marL="0" indent="0">
              <a:spcBef>
                <a:spcPts val="500"/>
              </a:spcBef>
              <a:buSzTx/>
              <a:buFontTx/>
              <a:buNone/>
              <a:defRPr sz="2200">
                <a:solidFill>
                  <a:schemeClr val="accent6"/>
                </a:solidFill>
              </a:defRPr>
            </a:lvl4pPr>
            <a:lvl5pPr marL="0" indent="0">
              <a:spcBef>
                <a:spcPts val="500"/>
              </a:spcBef>
              <a:buSzTx/>
              <a:buFontTx/>
              <a:buNone/>
              <a:defRPr sz="2200">
                <a:solidFill>
                  <a:schemeClr val="accent6"/>
                </a:solidFill>
              </a:defRPr>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23" name="Rectangle"/>
          <p:cNvSpPr/>
          <p:nvPr/>
        </p:nvSpPr>
        <p:spPr>
          <a:xfrm>
            <a:off x="0" y="0"/>
            <a:ext cx="9144000" cy="6858000"/>
          </a:xfrm>
          <a:prstGeom prst="rect">
            <a:avLst/>
          </a:prstGeom>
          <a:ln w="3175">
            <a:solidFill>
              <a:srgbClr val="000000"/>
            </a:solidFill>
          </a:ln>
        </p:spPr>
        <p:txBody>
          <a:bodyPr lIns="45718" tIns="45718" rIns="45718" bIns="45718" anchor="ctr"/>
          <a:lstStyle/>
          <a:p>
            <a:pPr algn="ctr" defTabSz="470497">
              <a:defRPr sz="1800">
                <a:latin typeface="Calibri"/>
                <a:ea typeface="Calibri"/>
                <a:cs typeface="Calibri"/>
                <a:sym typeface="Calibri"/>
              </a:defRPr>
            </a:pPr>
            <a:endParaRPr/>
          </a:p>
        </p:txBody>
      </p:sp>
      <p:sp>
        <p:nvSpPr>
          <p:cNvPr id="524"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000000">
                <a:alpha val="25000"/>
              </a:srgbClr>
            </a:outerShdw>
          </a:effectLst>
        </p:spPr>
        <p:txBody>
          <a:bodyPr lIns="45718" tIns="45718" rIns="45718" bIns="45718" anchor="ctr"/>
          <a:lstStyle/>
          <a:p>
            <a:pPr algn="ctr" defTabSz="470497">
              <a:defRPr sz="1800">
                <a:latin typeface="Calibri"/>
                <a:ea typeface="Calibri"/>
                <a:cs typeface="Calibri"/>
                <a:sym typeface="Calibri"/>
              </a:defRPr>
            </a:pPr>
            <a:endParaRPr/>
          </a:p>
        </p:txBody>
      </p:sp>
      <p:pic>
        <p:nvPicPr>
          <p:cNvPr id="525" name="image6.png" descr="image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6181725"/>
            <a:ext cx="1209675" cy="441325"/>
          </a:xfrm>
          <a:prstGeom prst="rect">
            <a:avLst/>
          </a:prstGeom>
          <a:ln w="12700">
            <a:miter lim="400000"/>
          </a:ln>
        </p:spPr>
      </p:pic>
      <p:sp>
        <p:nvSpPr>
          <p:cNvPr id="526" name="Title Text"/>
          <p:cNvSpPr txBox="1">
            <a:spLocks noGrp="1"/>
          </p:cNvSpPr>
          <p:nvPr>
            <p:ph type="title"/>
          </p:nvPr>
        </p:nvSpPr>
        <p:spPr>
          <a:prstGeom prst="rect">
            <a:avLst/>
          </a:prstGeom>
        </p:spPr>
        <p:txBody>
          <a:bodyPr/>
          <a:lstStyle>
            <a:lvl1pPr>
              <a:defRPr sz="2800"/>
            </a:lvl1pPr>
          </a:lstStyle>
          <a:p>
            <a:r>
              <a:t>Title Text</a:t>
            </a:r>
          </a:p>
        </p:txBody>
      </p:sp>
      <p:sp>
        <p:nvSpPr>
          <p:cNvPr id="527" name="Body Level One…"/>
          <p:cNvSpPr txBox="1">
            <a:spLocks noGrp="1"/>
          </p:cNvSpPr>
          <p:nvPr>
            <p:ph type="body" idx="1"/>
          </p:nvPr>
        </p:nvSpPr>
        <p:spPr>
          <a:xfrm>
            <a:off x="457200" y="1219209"/>
            <a:ext cx="8229600" cy="4525963"/>
          </a:xfrm>
          <a:prstGeom prst="rect">
            <a:avLst/>
          </a:prstGeom>
        </p:spPr>
        <p:txBody>
          <a:bodyPr lIns="45694" tIns="45694" rIns="45694" bIns="45694"/>
          <a:lstStyle>
            <a:lvl1pPr marL="0" indent="0">
              <a:buSzTx/>
              <a:buFontTx/>
              <a:buNone/>
              <a:defRPr>
                <a:solidFill>
                  <a:srgbClr val="FFFFFF"/>
                </a:solidFill>
              </a:defRPr>
            </a:lvl1pPr>
            <a:lvl2pPr marL="984178" indent="-527238">
              <a:buFontTx/>
              <a:buChar char="•"/>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28"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no headline">
    <p:spTree>
      <p:nvGrpSpPr>
        <p:cNvPr id="1" name=""/>
        <p:cNvGrpSpPr/>
        <p:nvPr/>
      </p:nvGrpSpPr>
      <p:grpSpPr>
        <a:xfrm>
          <a:off x="0" y="0"/>
          <a:ext cx="0" cy="0"/>
          <a:chOff x="0" y="0"/>
          <a:chExt cx="0" cy="0"/>
        </a:xfrm>
      </p:grpSpPr>
      <p:pic>
        <p:nvPicPr>
          <p:cNvPr id="535"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36"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37"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pic>
        <p:nvPicPr>
          <p:cNvPr id="544"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45"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46"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pic>
        <p:nvPicPr>
          <p:cNvPr id="553"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54"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55"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pic>
        <p:nvPicPr>
          <p:cNvPr id="562"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63"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64"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571"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72"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73" name="Title Text"/>
          <p:cNvSpPr txBox="1">
            <a:spLocks noGrp="1"/>
          </p:cNvSpPr>
          <p:nvPr>
            <p:ph type="title"/>
          </p:nvPr>
        </p:nvSpPr>
        <p:spPr>
          <a:xfrm>
            <a:off x="-76200" y="3429000"/>
            <a:ext cx="9296400" cy="990600"/>
          </a:xfrm>
          <a:prstGeom prst="rect">
            <a:avLst/>
          </a:prstGeom>
          <a:solidFill>
            <a:srgbClr val="00246C"/>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574"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FFFFFF"/>
                </a:solidFill>
              </a:defRPr>
            </a:lvl1pPr>
            <a:lvl2pPr marL="0" indent="0">
              <a:spcBef>
                <a:spcPts val="500"/>
              </a:spcBef>
              <a:buSzTx/>
              <a:buFontTx/>
              <a:buNone/>
              <a:defRPr sz="2200">
                <a:solidFill>
                  <a:srgbClr val="FFFFFF"/>
                </a:solidFill>
              </a:defRPr>
            </a:lvl2pPr>
            <a:lvl3pPr marL="0" indent="0">
              <a:spcBef>
                <a:spcPts val="500"/>
              </a:spcBef>
              <a:buSzTx/>
              <a:buFontTx/>
              <a:buNone/>
              <a:defRPr sz="2200">
                <a:solidFill>
                  <a:srgbClr val="FFFFFF"/>
                </a:solidFill>
              </a:defRPr>
            </a:lvl3pPr>
            <a:lvl4pPr marL="0" indent="0">
              <a:spcBef>
                <a:spcPts val="500"/>
              </a:spcBef>
              <a:buSzTx/>
              <a:buFontTx/>
              <a:buNone/>
              <a:defRPr sz="2200">
                <a:solidFill>
                  <a:srgbClr val="FFFFFF"/>
                </a:solidFill>
              </a:defRPr>
            </a:lvl4pPr>
            <a:lvl5pPr marL="0" indent="0">
              <a:spcBef>
                <a:spcPts val="500"/>
              </a:spcBef>
              <a:buSzTx/>
              <a:buFontTx/>
              <a:buNone/>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75"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82" name="Rectangle"/>
          <p:cNvSpPr/>
          <p:nvPr/>
        </p:nvSpPr>
        <p:spPr>
          <a:xfrm>
            <a:off x="0" y="0"/>
            <a:ext cx="9144000" cy="6858000"/>
          </a:xfrm>
          <a:prstGeom prst="rect">
            <a:avLst/>
          </a:prstGeom>
          <a:ln w="3175">
            <a:solidFill>
              <a:srgbClr val="000000"/>
            </a:solidFill>
          </a:ln>
        </p:spPr>
        <p:txBody>
          <a:bodyPr lIns="45718" tIns="45718" rIns="45718" bIns="45718" anchor="ctr"/>
          <a:lstStyle/>
          <a:p>
            <a:pPr algn="ctr" defTabSz="470556">
              <a:defRPr sz="1800">
                <a:latin typeface="Calibri"/>
                <a:ea typeface="Calibri"/>
                <a:cs typeface="Calibri"/>
                <a:sym typeface="Calibri"/>
              </a:defRPr>
            </a:pPr>
            <a:endParaRPr/>
          </a:p>
        </p:txBody>
      </p:sp>
      <p:sp>
        <p:nvSpPr>
          <p:cNvPr id="583"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000000">
                <a:alpha val="25000"/>
              </a:srgbClr>
            </a:outerShdw>
          </a:effectLst>
        </p:spPr>
        <p:txBody>
          <a:bodyPr lIns="45718" tIns="45718" rIns="45718" bIns="45718" anchor="ctr"/>
          <a:lstStyle/>
          <a:p>
            <a:pPr algn="ctr" defTabSz="470556">
              <a:defRPr sz="1800">
                <a:latin typeface="Calibri"/>
                <a:ea typeface="Calibri"/>
                <a:cs typeface="Calibri"/>
                <a:sym typeface="Calibri"/>
              </a:defRPr>
            </a:pPr>
            <a:endParaRPr/>
          </a:p>
        </p:txBody>
      </p:sp>
      <p:pic>
        <p:nvPicPr>
          <p:cNvPr id="584" name="image6.png" descr="image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6181725"/>
            <a:ext cx="1209675" cy="441325"/>
          </a:xfrm>
          <a:prstGeom prst="rect">
            <a:avLst/>
          </a:prstGeom>
          <a:ln w="12700">
            <a:miter lim="400000"/>
          </a:ln>
        </p:spPr>
      </p:pic>
      <p:sp>
        <p:nvSpPr>
          <p:cNvPr id="585" name="Title Text"/>
          <p:cNvSpPr txBox="1">
            <a:spLocks noGrp="1"/>
          </p:cNvSpPr>
          <p:nvPr>
            <p:ph type="title"/>
          </p:nvPr>
        </p:nvSpPr>
        <p:spPr>
          <a:prstGeom prst="rect">
            <a:avLst/>
          </a:prstGeom>
        </p:spPr>
        <p:txBody>
          <a:bodyPr/>
          <a:lstStyle>
            <a:lvl1pPr>
              <a:defRPr sz="2800"/>
            </a:lvl1pPr>
          </a:lstStyle>
          <a:p>
            <a:r>
              <a:t>Title Text</a:t>
            </a:r>
          </a:p>
        </p:txBody>
      </p:sp>
      <p:sp>
        <p:nvSpPr>
          <p:cNvPr id="586" name="Body Level One…"/>
          <p:cNvSpPr txBox="1">
            <a:spLocks noGrp="1"/>
          </p:cNvSpPr>
          <p:nvPr>
            <p:ph type="body" idx="1"/>
          </p:nvPr>
        </p:nvSpPr>
        <p:spPr>
          <a:xfrm>
            <a:off x="457200" y="1219206"/>
            <a:ext cx="8229600" cy="4525965"/>
          </a:xfrm>
          <a:prstGeom prst="rect">
            <a:avLst/>
          </a:prstGeom>
        </p:spPr>
        <p:txBody>
          <a:bodyPr lIns="45699" tIns="45699" rIns="45699" bIns="45699"/>
          <a:lstStyle>
            <a:lvl1pPr marL="0" indent="0">
              <a:buSzTx/>
              <a:buFontTx/>
              <a:buNone/>
              <a:defRPr>
                <a:solidFill>
                  <a:srgbClr val="FFFFFF"/>
                </a:solidFill>
              </a:defRPr>
            </a:lvl1pPr>
            <a:lvl2pPr marL="984303" indent="-527305">
              <a:buFontTx/>
              <a:buChar char="•"/>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587"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no headline">
    <p:spTree>
      <p:nvGrpSpPr>
        <p:cNvPr id="1" name=""/>
        <p:cNvGrpSpPr/>
        <p:nvPr/>
      </p:nvGrpSpPr>
      <p:grpSpPr>
        <a:xfrm>
          <a:off x="0" y="0"/>
          <a:ext cx="0" cy="0"/>
          <a:chOff x="0" y="0"/>
          <a:chExt cx="0" cy="0"/>
        </a:xfrm>
      </p:grpSpPr>
      <p:pic>
        <p:nvPicPr>
          <p:cNvPr id="594"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595"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596"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pic>
        <p:nvPicPr>
          <p:cNvPr id="603"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04"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05"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pic>
        <p:nvPicPr>
          <p:cNvPr id="612"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13"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14"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74" name="Rectangle"/>
          <p:cNvSpPr/>
          <p:nvPr/>
        </p:nvSpPr>
        <p:spPr>
          <a:xfrm>
            <a:off x="0" y="0"/>
            <a:ext cx="9144000" cy="6858000"/>
          </a:xfrm>
          <a:prstGeom prst="rect">
            <a:avLst/>
          </a:prstGeom>
          <a:solidFill>
            <a:srgbClr val="E6E5D8"/>
          </a:solidFill>
          <a:ln w="12700">
            <a:miter lim="400000"/>
          </a:ln>
        </p:spPr>
        <p:txBody>
          <a:bodyPr lIns="45718" tIns="45718" rIns="45718" bIns="45718" anchor="ctr"/>
          <a:lstStyle/>
          <a:p>
            <a:pPr algn="ctr">
              <a:defRPr>
                <a:latin typeface="Calibri"/>
                <a:ea typeface="Calibri"/>
                <a:cs typeface="Calibri"/>
                <a:sym typeface="Calibri"/>
              </a:defRPr>
            </a:pPr>
            <a:endParaRPr/>
          </a:p>
        </p:txBody>
      </p:sp>
      <p:pic>
        <p:nvPicPr>
          <p:cNvPr id="75" name="image1.png" descr="image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165850"/>
            <a:ext cx="1216026" cy="457200"/>
          </a:xfrm>
          <a:prstGeom prst="rect">
            <a:avLst/>
          </a:prstGeom>
          <a:ln w="12700">
            <a:miter lim="400000"/>
          </a:ln>
        </p:spPr>
      </p:pic>
      <p:pic>
        <p:nvPicPr>
          <p:cNvPr id="76" name="image2.png" descr="image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52400"/>
            <a:ext cx="3124200" cy="3124200"/>
          </a:xfrm>
          <a:prstGeom prst="rect">
            <a:avLst/>
          </a:prstGeom>
          <a:ln w="12700">
            <a:miter lim="400000"/>
          </a:ln>
        </p:spPr>
      </p:pic>
      <p:sp>
        <p:nvSpPr>
          <p:cNvPr id="77"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pic>
        <p:nvPicPr>
          <p:cNvPr id="621"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22"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23"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3_Title Slide">
    <p:spTree>
      <p:nvGrpSpPr>
        <p:cNvPr id="1" name=""/>
        <p:cNvGrpSpPr/>
        <p:nvPr/>
      </p:nvGrpSpPr>
      <p:grpSpPr>
        <a:xfrm>
          <a:off x="0" y="0"/>
          <a:ext cx="0" cy="0"/>
          <a:chOff x="0" y="0"/>
          <a:chExt cx="0" cy="0"/>
        </a:xfrm>
      </p:grpSpPr>
      <p:pic>
        <p:nvPicPr>
          <p:cNvPr id="630"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31"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32" name="Title Text"/>
          <p:cNvSpPr txBox="1">
            <a:spLocks noGrp="1"/>
          </p:cNvSpPr>
          <p:nvPr>
            <p:ph type="title"/>
          </p:nvPr>
        </p:nvSpPr>
        <p:spPr>
          <a:xfrm>
            <a:off x="-76200" y="3429000"/>
            <a:ext cx="9296400" cy="990600"/>
          </a:xfrm>
          <a:prstGeom prst="rect">
            <a:avLst/>
          </a:prstGeom>
          <a:solidFill>
            <a:srgbClr val="00246C"/>
          </a:solidFill>
          <a:effectLst>
            <a:outerShdw blurRad="63500" dist="50800" dir="2700000" rotWithShape="0">
              <a:srgbClr val="000000">
                <a:alpha val="40000"/>
              </a:srgbClr>
            </a:outerShdw>
          </a:effectLst>
        </p:spPr>
        <p:txBody>
          <a:bodyPr anchor="b"/>
          <a:lstStyle>
            <a:lvl1pPr>
              <a:defRPr sz="4400"/>
            </a:lvl1pPr>
          </a:lstStyle>
          <a:p>
            <a:r>
              <a:t>Title Text</a:t>
            </a:r>
          </a:p>
        </p:txBody>
      </p:sp>
      <p:sp>
        <p:nvSpPr>
          <p:cNvPr id="633" name="Body Level One…"/>
          <p:cNvSpPr txBox="1">
            <a:spLocks noGrp="1"/>
          </p:cNvSpPr>
          <p:nvPr>
            <p:ph type="body" sz="quarter" idx="1"/>
          </p:nvPr>
        </p:nvSpPr>
        <p:spPr>
          <a:xfrm>
            <a:off x="533400" y="4611744"/>
            <a:ext cx="6400800" cy="950858"/>
          </a:xfrm>
          <a:prstGeom prst="rect">
            <a:avLst/>
          </a:prstGeom>
        </p:spPr>
        <p:txBody>
          <a:bodyPr lIns="0" tIns="0" rIns="0" bIns="0"/>
          <a:lstStyle>
            <a:lvl1pPr marL="0" indent="0">
              <a:spcBef>
                <a:spcPts val="500"/>
              </a:spcBef>
              <a:buSzTx/>
              <a:buFontTx/>
              <a:buNone/>
              <a:defRPr sz="2200">
                <a:solidFill>
                  <a:srgbClr val="FFFFFF"/>
                </a:solidFill>
              </a:defRPr>
            </a:lvl1pPr>
            <a:lvl2pPr marL="0" indent="0">
              <a:spcBef>
                <a:spcPts val="500"/>
              </a:spcBef>
              <a:buSzTx/>
              <a:buFontTx/>
              <a:buNone/>
              <a:defRPr sz="2200">
                <a:solidFill>
                  <a:srgbClr val="FFFFFF"/>
                </a:solidFill>
              </a:defRPr>
            </a:lvl2pPr>
            <a:lvl3pPr marL="0" indent="0">
              <a:spcBef>
                <a:spcPts val="500"/>
              </a:spcBef>
              <a:buSzTx/>
              <a:buFontTx/>
              <a:buNone/>
              <a:defRPr sz="2200">
                <a:solidFill>
                  <a:srgbClr val="FFFFFF"/>
                </a:solidFill>
              </a:defRPr>
            </a:lvl3pPr>
            <a:lvl4pPr marL="0" indent="0">
              <a:spcBef>
                <a:spcPts val="500"/>
              </a:spcBef>
              <a:buSzTx/>
              <a:buFontTx/>
              <a:buNone/>
              <a:defRPr sz="2200">
                <a:solidFill>
                  <a:srgbClr val="FFFFFF"/>
                </a:solidFill>
              </a:defRPr>
            </a:lvl4pPr>
            <a:lvl5pPr marL="0" indent="0">
              <a:spcBef>
                <a:spcPts val="500"/>
              </a:spcBef>
              <a:buSzTx/>
              <a:buFontTx/>
              <a:buNone/>
              <a:defRPr sz="22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34"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641" name="Rectangle"/>
          <p:cNvSpPr/>
          <p:nvPr/>
        </p:nvSpPr>
        <p:spPr>
          <a:xfrm>
            <a:off x="0" y="0"/>
            <a:ext cx="9144000" cy="6858000"/>
          </a:xfrm>
          <a:prstGeom prst="rect">
            <a:avLst/>
          </a:prstGeom>
          <a:ln w="3175">
            <a:solidFill>
              <a:srgbClr val="000000"/>
            </a:solidFill>
          </a:ln>
        </p:spPr>
        <p:txBody>
          <a:bodyPr lIns="45718" tIns="45718" rIns="45718" bIns="45718" anchor="ctr"/>
          <a:lstStyle/>
          <a:p>
            <a:pPr algn="ctr" defTabSz="470645">
              <a:defRPr sz="1800">
                <a:latin typeface="Calibri"/>
                <a:ea typeface="Calibri"/>
                <a:cs typeface="Calibri"/>
                <a:sym typeface="Calibri"/>
              </a:defRPr>
            </a:pPr>
            <a:endParaRPr/>
          </a:p>
        </p:txBody>
      </p:sp>
      <p:sp>
        <p:nvSpPr>
          <p:cNvPr id="642"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000000">
                <a:alpha val="25000"/>
              </a:srgbClr>
            </a:outerShdw>
          </a:effectLst>
        </p:spPr>
        <p:txBody>
          <a:bodyPr lIns="45718" tIns="45718" rIns="45718" bIns="45718" anchor="ctr"/>
          <a:lstStyle/>
          <a:p>
            <a:pPr algn="ctr" defTabSz="470645">
              <a:defRPr sz="1800">
                <a:latin typeface="Calibri"/>
                <a:ea typeface="Calibri"/>
                <a:cs typeface="Calibri"/>
                <a:sym typeface="Calibri"/>
              </a:defRPr>
            </a:pPr>
            <a:endParaRPr/>
          </a:p>
        </p:txBody>
      </p:sp>
      <p:pic>
        <p:nvPicPr>
          <p:cNvPr id="643" name="image6.png" descr="image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6181725"/>
            <a:ext cx="1209675" cy="441325"/>
          </a:xfrm>
          <a:prstGeom prst="rect">
            <a:avLst/>
          </a:prstGeom>
          <a:ln w="12700">
            <a:miter lim="400000"/>
          </a:ln>
        </p:spPr>
      </p:pic>
      <p:sp>
        <p:nvSpPr>
          <p:cNvPr id="644" name="Title Text"/>
          <p:cNvSpPr txBox="1">
            <a:spLocks noGrp="1"/>
          </p:cNvSpPr>
          <p:nvPr>
            <p:ph type="title"/>
          </p:nvPr>
        </p:nvSpPr>
        <p:spPr>
          <a:prstGeom prst="rect">
            <a:avLst/>
          </a:prstGeom>
        </p:spPr>
        <p:txBody>
          <a:bodyPr/>
          <a:lstStyle>
            <a:lvl1pPr>
              <a:defRPr sz="2800"/>
            </a:lvl1pPr>
          </a:lstStyle>
          <a:p>
            <a:r>
              <a:t>Title Text</a:t>
            </a:r>
          </a:p>
        </p:txBody>
      </p:sp>
      <p:sp>
        <p:nvSpPr>
          <p:cNvPr id="645" name="Body Level One…"/>
          <p:cNvSpPr txBox="1">
            <a:spLocks noGrp="1"/>
          </p:cNvSpPr>
          <p:nvPr>
            <p:ph type="body" idx="1"/>
          </p:nvPr>
        </p:nvSpPr>
        <p:spPr>
          <a:xfrm>
            <a:off x="457200" y="1219203"/>
            <a:ext cx="8229600" cy="4525965"/>
          </a:xfrm>
          <a:prstGeom prst="rect">
            <a:avLst/>
          </a:prstGeom>
        </p:spPr>
        <p:txBody>
          <a:bodyPr lIns="45709" tIns="45709" rIns="45709" bIns="45709"/>
          <a:lstStyle>
            <a:lvl1pPr marL="0" indent="0">
              <a:buSzTx/>
              <a:buFontTx/>
              <a:buNone/>
              <a:defRPr>
                <a:solidFill>
                  <a:srgbClr val="FFFFFF"/>
                </a:solidFill>
              </a:defRPr>
            </a:lvl1pPr>
            <a:lvl2pPr marL="984489" indent="-527405">
              <a:buFontTx/>
              <a:buChar char="•"/>
              <a:defRPr>
                <a:solidFill>
                  <a:srgbClr val="FFFFFF"/>
                </a:solidFill>
              </a:defRPr>
            </a:lvl2pPr>
            <a:lvl3pPr>
              <a:buFontTx/>
              <a:defRPr>
                <a:solidFill>
                  <a:srgbClr val="FFFFFF"/>
                </a:solidFill>
              </a:defRPr>
            </a:lvl3pPr>
            <a:lvl4pPr>
              <a:buFontTx/>
              <a:defRPr>
                <a:solidFill>
                  <a:srgbClr val="FFFFFF"/>
                </a:solidFill>
              </a:defRPr>
            </a:lvl4pPr>
            <a:lvl5pPr>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646"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no headline">
    <p:spTree>
      <p:nvGrpSpPr>
        <p:cNvPr id="1" name=""/>
        <p:cNvGrpSpPr/>
        <p:nvPr/>
      </p:nvGrpSpPr>
      <p:grpSpPr>
        <a:xfrm>
          <a:off x="0" y="0"/>
          <a:ext cx="0" cy="0"/>
          <a:chOff x="0" y="0"/>
          <a:chExt cx="0" cy="0"/>
        </a:xfrm>
      </p:grpSpPr>
      <p:pic>
        <p:nvPicPr>
          <p:cNvPr id="653"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54"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55"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pic>
        <p:nvPicPr>
          <p:cNvPr id="662"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63"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64"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pic>
        <p:nvPicPr>
          <p:cNvPr id="671"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72"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73"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pic>
        <p:nvPicPr>
          <p:cNvPr id="680" name="RotaryMoE-R_RGB.png" descr="RotaryMoE-R_RGB.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457200"/>
            <a:ext cx="2514600" cy="2514600"/>
          </a:xfrm>
          <a:prstGeom prst="rect">
            <a:avLst/>
          </a:prstGeom>
          <a:ln w="12700">
            <a:miter lim="400000"/>
          </a:ln>
        </p:spPr>
      </p:pic>
      <p:pic>
        <p:nvPicPr>
          <p:cNvPr id="681" name="RotaryMBS_RGB.png" descr="RotaryMBS_RGB.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6175375"/>
            <a:ext cx="1209675" cy="454025"/>
          </a:xfrm>
          <a:prstGeom prst="rect">
            <a:avLst/>
          </a:prstGeom>
          <a:ln w="12700">
            <a:miter lim="400000"/>
          </a:ln>
        </p:spPr>
      </p:pic>
      <p:sp>
        <p:nvSpPr>
          <p:cNvPr id="682" name="Slide Number"/>
          <p:cNvSpPr txBox="1">
            <a:spLocks noGrp="1"/>
          </p:cNvSpPr>
          <p:nvPr>
            <p:ph type="sldNum" sz="quarter" idx="2"/>
          </p:nvPr>
        </p:nvSpPr>
        <p:spPr>
          <a:xfrm>
            <a:off x="6279546" y="6224224"/>
            <a:ext cx="273654" cy="264253"/>
          </a:xfrm>
          <a:prstGeom prst="rect">
            <a:avLst/>
          </a:prstGeom>
        </p:spPr>
        <p:txBody>
          <a:bodyPr lIns="45718" tIns="45718" rIns="45718" bIns="45718"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89"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690"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691"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692"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693"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6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701"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02"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703" name="Rectangle"/>
          <p:cNvSpPr/>
          <p:nvPr/>
        </p:nvSpPr>
        <p:spPr>
          <a:xfrm>
            <a:off x="-76200" y="457200"/>
            <a:ext cx="9296400" cy="533400"/>
          </a:xfrm>
          <a:prstGeom prst="rect">
            <a:avLst/>
          </a:prstGeom>
          <a:solidFill>
            <a:srgbClr val="005DAA"/>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704"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705"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7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pic>
        <p:nvPicPr>
          <p:cNvPr id="713"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14"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715" name="Rectangle"/>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716"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717"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7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84" name="Title Text"/>
          <p:cNvSpPr txBox="1">
            <a:spLocks noGrp="1"/>
          </p:cNvSpPr>
          <p:nvPr>
            <p:ph type="title"/>
          </p:nvPr>
        </p:nvSpPr>
        <p:spPr>
          <a:prstGeom prst="rect">
            <a:avLst/>
          </a:prstGeom>
        </p:spPr>
        <p:txBody>
          <a:bodyPr/>
          <a:lstStyle/>
          <a:p>
            <a:r>
              <a:t>Title Text</a:t>
            </a:r>
          </a:p>
        </p:txBody>
      </p:sp>
      <p:sp>
        <p:nvSpPr>
          <p:cNvPr id="8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725"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26"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727" name="Rectangle"/>
          <p:cNvSpPr/>
          <p:nvPr/>
        </p:nvSpPr>
        <p:spPr>
          <a:xfrm>
            <a:off x="-76200" y="457200"/>
            <a:ext cx="9296400" cy="533400"/>
          </a:xfrm>
          <a:prstGeom prst="rect">
            <a:avLst/>
          </a:prstGeom>
          <a:solidFill>
            <a:schemeClr val="accent3"/>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728"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729"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7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737"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38"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739" name="Rectangle"/>
          <p:cNvSpPr/>
          <p:nvPr/>
        </p:nvSpPr>
        <p:spPr>
          <a:xfrm>
            <a:off x="-76200" y="457200"/>
            <a:ext cx="9296400" cy="533400"/>
          </a:xfrm>
          <a:prstGeom prst="rect">
            <a:avLst/>
          </a:prstGeom>
          <a:solidFill>
            <a:schemeClr val="accent6"/>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740"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741"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7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749"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50" name="Title Text"/>
          <p:cNvSpPr txBox="1">
            <a:spLocks noGrp="1"/>
          </p:cNvSpPr>
          <p:nvPr>
            <p:ph type="title"/>
          </p:nvPr>
        </p:nvSpPr>
        <p:spPr>
          <a:xfrm>
            <a:off x="381000" y="228600"/>
            <a:ext cx="8763000" cy="533400"/>
          </a:xfrm>
          <a:prstGeom prst="rect">
            <a:avLst/>
          </a:prstGeom>
        </p:spPr>
        <p:txBody>
          <a:bodyPr/>
          <a:lstStyle>
            <a:lvl1pPr defTabSz="457200">
              <a:defRPr sz="1800">
                <a:solidFill>
                  <a:srgbClr val="D9D9D9"/>
                </a:solidFill>
              </a:defRPr>
            </a:lvl1pPr>
          </a:lstStyle>
          <a:p>
            <a:r>
              <a:t>Title Text</a:t>
            </a:r>
          </a:p>
        </p:txBody>
      </p:sp>
      <p:sp>
        <p:nvSpPr>
          <p:cNvPr id="7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758"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59" name="Title Text"/>
          <p:cNvSpPr txBox="1">
            <a:spLocks noGrp="1"/>
          </p:cNvSpPr>
          <p:nvPr>
            <p:ph type="title"/>
          </p:nvPr>
        </p:nvSpPr>
        <p:spPr>
          <a:xfrm>
            <a:off x="722312" y="4406900"/>
            <a:ext cx="7772401" cy="1362075"/>
          </a:xfrm>
          <a:prstGeom prst="rect">
            <a:avLst/>
          </a:prstGeom>
        </p:spPr>
        <p:txBody>
          <a:bodyPr lIns="45718" tIns="45718" rIns="45718" bIns="45718" anchor="t"/>
          <a:lstStyle>
            <a:lvl1pPr defTabSz="457200">
              <a:defRPr sz="4000" cap="all">
                <a:solidFill>
                  <a:srgbClr val="958D85"/>
                </a:solidFill>
              </a:defRPr>
            </a:lvl1pPr>
          </a:lstStyle>
          <a:p>
            <a:r>
              <a:t>Title Text</a:t>
            </a:r>
          </a:p>
        </p:txBody>
      </p:sp>
      <p:sp>
        <p:nvSpPr>
          <p:cNvPr id="760" name="Body Level One…"/>
          <p:cNvSpPr txBox="1">
            <a:spLocks noGrp="1"/>
          </p:cNvSpPr>
          <p:nvPr>
            <p:ph type="body" sz="quarter" idx="1"/>
          </p:nvPr>
        </p:nvSpPr>
        <p:spPr>
          <a:xfrm>
            <a:off x="722312" y="2906713"/>
            <a:ext cx="7772401" cy="1500189"/>
          </a:xfrm>
          <a:prstGeom prst="rect">
            <a:avLst/>
          </a:prstGeom>
        </p:spPr>
        <p:txBody>
          <a:bodyPr lIns="45718" tIns="45718" rIns="45718" bIns="45718" anchor="b"/>
          <a:lstStyle>
            <a:lvl1pPr marL="0" indent="0" defTabSz="457200">
              <a:spcBef>
                <a:spcPts val="400"/>
              </a:spcBef>
              <a:buSzTx/>
              <a:buFontTx/>
              <a:buNone/>
              <a:defRPr sz="2000">
                <a:solidFill>
                  <a:srgbClr val="B7B2AE"/>
                </a:solidFill>
              </a:defRPr>
            </a:lvl1pPr>
            <a:lvl2pPr marL="0" indent="0" defTabSz="457200">
              <a:spcBef>
                <a:spcPts val="400"/>
              </a:spcBef>
              <a:buSzTx/>
              <a:buFontTx/>
              <a:buNone/>
              <a:defRPr sz="2000">
                <a:solidFill>
                  <a:srgbClr val="B7B2AE"/>
                </a:solidFill>
              </a:defRPr>
            </a:lvl2pPr>
            <a:lvl3pPr marL="0" indent="0" defTabSz="457200">
              <a:spcBef>
                <a:spcPts val="400"/>
              </a:spcBef>
              <a:buSzTx/>
              <a:buFontTx/>
              <a:buNone/>
              <a:defRPr sz="2000">
                <a:solidFill>
                  <a:srgbClr val="B7B2AE"/>
                </a:solidFill>
              </a:defRPr>
            </a:lvl3pPr>
            <a:lvl4pPr marL="0" indent="0" defTabSz="457200">
              <a:spcBef>
                <a:spcPts val="400"/>
              </a:spcBef>
              <a:buSzTx/>
              <a:buFontTx/>
              <a:buNone/>
              <a:defRPr sz="2000">
                <a:solidFill>
                  <a:srgbClr val="B7B2AE"/>
                </a:solidFill>
              </a:defRPr>
            </a:lvl4pPr>
            <a:lvl5pPr marL="0" indent="0" defTabSz="457200">
              <a:spcBef>
                <a:spcPts val="400"/>
              </a:spcBef>
              <a:buSzTx/>
              <a:buFontTx/>
              <a:buNone/>
              <a:defRPr sz="2000">
                <a:solidFill>
                  <a:srgbClr val="B7B2AE"/>
                </a:solidFill>
              </a:defRPr>
            </a:lvl5pPr>
          </a:lstStyle>
          <a:p>
            <a:r>
              <a:t>Body Level One</a:t>
            </a:r>
          </a:p>
          <a:p>
            <a:pPr lvl="1"/>
            <a:r>
              <a:t>Body Level Two</a:t>
            </a:r>
          </a:p>
          <a:p>
            <a:pPr lvl="2"/>
            <a:r>
              <a:t>Body Level Three</a:t>
            </a:r>
          </a:p>
          <a:p>
            <a:pPr lvl="3"/>
            <a:r>
              <a:t>Body Level Four</a:t>
            </a:r>
          </a:p>
          <a:p>
            <a:pPr lvl="4"/>
            <a:r>
              <a:t>Body Level Five</a:t>
            </a:r>
          </a:p>
        </p:txBody>
      </p:sp>
      <p:sp>
        <p:nvSpPr>
          <p:cNvPr id="7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68"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69" name="Title Text"/>
          <p:cNvSpPr txBox="1">
            <a:spLocks noGrp="1"/>
          </p:cNvSpPr>
          <p:nvPr>
            <p:ph type="title"/>
          </p:nvPr>
        </p:nvSpPr>
        <p:spPr>
          <a:xfrm>
            <a:off x="457200" y="274638"/>
            <a:ext cx="8229600" cy="1143001"/>
          </a:xfrm>
          <a:prstGeom prst="rect">
            <a:avLst/>
          </a:prstGeom>
        </p:spPr>
        <p:txBody>
          <a:bodyPr lIns="45718" tIns="45718" rIns="45718" bIns="45718" anchor="t"/>
          <a:lstStyle>
            <a:lvl1pPr defTabSz="457200">
              <a:defRPr sz="3600">
                <a:solidFill>
                  <a:srgbClr val="958D85"/>
                </a:solidFill>
              </a:defRPr>
            </a:lvl1pPr>
          </a:lstStyle>
          <a:p>
            <a:r>
              <a:t>Title Text</a:t>
            </a:r>
          </a:p>
        </p:txBody>
      </p:sp>
      <p:sp>
        <p:nvSpPr>
          <p:cNvPr id="770" name="Body Level One…"/>
          <p:cNvSpPr txBox="1">
            <a:spLocks noGrp="1"/>
          </p:cNvSpPr>
          <p:nvPr>
            <p:ph type="body" sz="half" idx="1"/>
          </p:nvPr>
        </p:nvSpPr>
        <p:spPr>
          <a:xfrm>
            <a:off x="457200" y="1600200"/>
            <a:ext cx="4038600" cy="4525963"/>
          </a:xfrm>
          <a:prstGeom prst="rect">
            <a:avLst/>
          </a:prstGeom>
        </p:spPr>
        <p:txBody>
          <a:bodyPr lIns="45718" tIns="45718" rIns="45718" bIns="45718"/>
          <a:lstStyle>
            <a:lvl1pPr marL="342900" indent="-342900" defTabSz="457200">
              <a:spcBef>
                <a:spcPts val="600"/>
              </a:spcBef>
              <a:defRPr sz="2800">
                <a:solidFill>
                  <a:srgbClr val="958D85"/>
                </a:solidFill>
              </a:defRPr>
            </a:lvl1pPr>
            <a:lvl2pPr marL="790575" indent="-333375" defTabSz="457200">
              <a:spcBef>
                <a:spcPts val="600"/>
              </a:spcBef>
              <a:defRPr sz="2800">
                <a:solidFill>
                  <a:srgbClr val="958D85"/>
                </a:solidFill>
              </a:defRPr>
            </a:lvl2pPr>
            <a:lvl3pPr marL="1234438" indent="-320038" defTabSz="457200">
              <a:spcBef>
                <a:spcPts val="600"/>
              </a:spcBef>
              <a:defRPr sz="2800">
                <a:solidFill>
                  <a:srgbClr val="958D85"/>
                </a:solidFill>
              </a:defRPr>
            </a:lvl3pPr>
            <a:lvl4pPr marL="1727200" indent="-355600" defTabSz="457200">
              <a:spcBef>
                <a:spcPts val="600"/>
              </a:spcBef>
              <a:defRPr sz="2800">
                <a:solidFill>
                  <a:srgbClr val="958D85"/>
                </a:solidFill>
              </a:defRPr>
            </a:lvl4pPr>
            <a:lvl5pPr marL="2184400" indent="-355600" defTabSz="457200">
              <a:spcBef>
                <a:spcPts val="600"/>
              </a:spcBef>
              <a:defRPr sz="28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7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778"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79" name="Title Text"/>
          <p:cNvSpPr txBox="1">
            <a:spLocks noGrp="1"/>
          </p:cNvSpPr>
          <p:nvPr>
            <p:ph type="title"/>
          </p:nvPr>
        </p:nvSpPr>
        <p:spPr>
          <a:xfrm>
            <a:off x="457200" y="274638"/>
            <a:ext cx="8229600" cy="1143001"/>
          </a:xfrm>
          <a:prstGeom prst="rect">
            <a:avLst/>
          </a:prstGeom>
        </p:spPr>
        <p:txBody>
          <a:bodyPr lIns="45718" tIns="45718" rIns="45718" bIns="45718" anchor="t"/>
          <a:lstStyle>
            <a:lvl1pPr defTabSz="457200">
              <a:defRPr sz="3600">
                <a:solidFill>
                  <a:srgbClr val="958D85"/>
                </a:solidFill>
              </a:defRPr>
            </a:lvl1pPr>
          </a:lstStyle>
          <a:p>
            <a:r>
              <a:t>Title Text</a:t>
            </a:r>
          </a:p>
        </p:txBody>
      </p:sp>
      <p:sp>
        <p:nvSpPr>
          <p:cNvPr id="780"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defTabSz="457200">
              <a:spcBef>
                <a:spcPts val="500"/>
              </a:spcBef>
              <a:buSzTx/>
              <a:buFontTx/>
              <a:buNone/>
              <a:defRPr sz="2400" b="1">
                <a:solidFill>
                  <a:srgbClr val="958D85"/>
                </a:solidFill>
                <a:latin typeface="Arial Narrow"/>
                <a:ea typeface="Arial Narrow"/>
                <a:cs typeface="Arial Narrow"/>
                <a:sym typeface="Arial Narrow"/>
              </a:defRPr>
            </a:lvl1pPr>
            <a:lvl2pPr marL="0" indent="0" defTabSz="457200">
              <a:spcBef>
                <a:spcPts val="500"/>
              </a:spcBef>
              <a:buSzTx/>
              <a:buFontTx/>
              <a:buNone/>
              <a:defRPr sz="2400" b="1">
                <a:solidFill>
                  <a:srgbClr val="958D85"/>
                </a:solidFill>
                <a:latin typeface="Arial Narrow"/>
                <a:ea typeface="Arial Narrow"/>
                <a:cs typeface="Arial Narrow"/>
                <a:sym typeface="Arial Narrow"/>
              </a:defRPr>
            </a:lvl2pPr>
            <a:lvl3pPr marL="0" indent="0" defTabSz="457200">
              <a:spcBef>
                <a:spcPts val="500"/>
              </a:spcBef>
              <a:buSzTx/>
              <a:buFontTx/>
              <a:buNone/>
              <a:defRPr sz="2400" b="1">
                <a:solidFill>
                  <a:srgbClr val="958D85"/>
                </a:solidFill>
                <a:latin typeface="Arial Narrow"/>
                <a:ea typeface="Arial Narrow"/>
                <a:cs typeface="Arial Narrow"/>
                <a:sym typeface="Arial Narrow"/>
              </a:defRPr>
            </a:lvl3pPr>
            <a:lvl4pPr marL="0" indent="0" defTabSz="457200">
              <a:spcBef>
                <a:spcPts val="500"/>
              </a:spcBef>
              <a:buSzTx/>
              <a:buFontTx/>
              <a:buNone/>
              <a:defRPr sz="2400" b="1">
                <a:solidFill>
                  <a:srgbClr val="958D85"/>
                </a:solidFill>
                <a:latin typeface="Arial Narrow"/>
                <a:ea typeface="Arial Narrow"/>
                <a:cs typeface="Arial Narrow"/>
                <a:sym typeface="Arial Narrow"/>
              </a:defRPr>
            </a:lvl4pPr>
            <a:lvl5pPr marL="0" indent="0" defTabSz="457200">
              <a:spcBef>
                <a:spcPts val="500"/>
              </a:spcBef>
              <a:buSzTx/>
              <a:buFontTx/>
              <a:buNone/>
              <a:defRPr sz="2400" b="1">
                <a:solidFill>
                  <a:srgbClr val="958D85"/>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781" name="Rectangle"/>
          <p:cNvSpPr>
            <a:spLocks noGrp="1"/>
          </p:cNvSpPr>
          <p:nvPr>
            <p:ph type="body" sz="quarter" idx="21"/>
          </p:nvPr>
        </p:nvSpPr>
        <p:spPr>
          <a:xfrm>
            <a:off x="4645025" y="1535111"/>
            <a:ext cx="4041775" cy="639765"/>
          </a:xfrm>
          <a:prstGeom prst="rect">
            <a:avLst/>
          </a:prstGeom>
        </p:spPr>
        <p:txBody>
          <a:bodyPr lIns="45718" tIns="45718" rIns="45718" bIns="45718" anchor="b"/>
          <a:lstStyle/>
          <a:p>
            <a:pPr>
              <a:defRPr sz="3200">
                <a:solidFill>
                  <a:srgbClr val="958D85"/>
                </a:solidFill>
                <a:latin typeface="Calibri"/>
                <a:ea typeface="Calibri"/>
                <a:cs typeface="Calibri"/>
                <a:sym typeface="Calibri"/>
              </a:defRPr>
            </a:pPr>
            <a:endParaRPr/>
          </a:p>
        </p:txBody>
      </p:sp>
      <p:sp>
        <p:nvSpPr>
          <p:cNvPr id="7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789"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90" name="Title Text"/>
          <p:cNvSpPr txBox="1">
            <a:spLocks noGrp="1"/>
          </p:cNvSpPr>
          <p:nvPr>
            <p:ph type="title"/>
          </p:nvPr>
        </p:nvSpPr>
        <p:spPr>
          <a:xfrm>
            <a:off x="457200" y="274638"/>
            <a:ext cx="8229600" cy="1143001"/>
          </a:xfrm>
          <a:prstGeom prst="rect">
            <a:avLst/>
          </a:prstGeom>
        </p:spPr>
        <p:txBody>
          <a:bodyPr lIns="45718" tIns="45718" rIns="45718" bIns="45718" anchor="t"/>
          <a:lstStyle>
            <a:lvl1pPr algn="ctr" defTabSz="457200">
              <a:defRPr sz="3600">
                <a:solidFill>
                  <a:srgbClr val="958D85"/>
                </a:solidFill>
              </a:defRPr>
            </a:lvl1pPr>
          </a:lstStyle>
          <a:p>
            <a:r>
              <a:t>Title Text</a:t>
            </a:r>
          </a:p>
        </p:txBody>
      </p:sp>
      <p:sp>
        <p:nvSpPr>
          <p:cNvPr id="7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798"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7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806"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807" name="Title Text"/>
          <p:cNvSpPr txBox="1">
            <a:spLocks noGrp="1"/>
          </p:cNvSpPr>
          <p:nvPr>
            <p:ph type="title"/>
          </p:nvPr>
        </p:nvSpPr>
        <p:spPr>
          <a:xfrm>
            <a:off x="457200" y="273050"/>
            <a:ext cx="3008315" cy="1162050"/>
          </a:xfrm>
          <a:prstGeom prst="rect">
            <a:avLst/>
          </a:prstGeom>
        </p:spPr>
        <p:txBody>
          <a:bodyPr lIns="45718" tIns="45718" rIns="45718" bIns="45718" anchor="b"/>
          <a:lstStyle>
            <a:lvl1pPr defTabSz="457200">
              <a:defRPr b="1">
                <a:solidFill>
                  <a:srgbClr val="958D85"/>
                </a:solidFill>
              </a:defRPr>
            </a:lvl1pPr>
          </a:lstStyle>
          <a:p>
            <a:r>
              <a:t>Title Text</a:t>
            </a:r>
          </a:p>
        </p:txBody>
      </p:sp>
      <p:sp>
        <p:nvSpPr>
          <p:cNvPr id="808" name="Body Level One…"/>
          <p:cNvSpPr txBox="1">
            <a:spLocks noGrp="1"/>
          </p:cNvSpPr>
          <p:nvPr>
            <p:ph type="body" idx="1"/>
          </p:nvPr>
        </p:nvSpPr>
        <p:spPr>
          <a:xfrm>
            <a:off x="3575050" y="273050"/>
            <a:ext cx="5111750" cy="5853113"/>
          </a:xfrm>
          <a:prstGeom prst="rect">
            <a:avLst/>
          </a:prstGeom>
        </p:spPr>
        <p:txBody>
          <a:bodyPr lIns="45718" tIns="45718" rIns="45718" bIns="45718"/>
          <a:lstStyle>
            <a:lvl1pPr marL="342900" indent="-342900" defTabSz="457200">
              <a:defRPr sz="3200">
                <a:solidFill>
                  <a:srgbClr val="958D85"/>
                </a:solidFill>
              </a:defRPr>
            </a:lvl1pPr>
            <a:lvl2pPr marL="783771" indent="-326571" defTabSz="457200">
              <a:defRPr sz="3200">
                <a:solidFill>
                  <a:srgbClr val="958D85"/>
                </a:solidFill>
              </a:defRPr>
            </a:lvl2pPr>
            <a:lvl3pPr marL="1219200" indent="-304800" defTabSz="457200">
              <a:defRPr sz="3200">
                <a:solidFill>
                  <a:srgbClr val="958D85"/>
                </a:solidFill>
              </a:defRPr>
            </a:lvl3pPr>
            <a:lvl4pPr marL="1737360" indent="-365760" defTabSz="457200">
              <a:defRPr sz="3200">
                <a:solidFill>
                  <a:srgbClr val="958D85"/>
                </a:solidFill>
              </a:defRPr>
            </a:lvl4pPr>
            <a:lvl5pPr marL="2194560" indent="-365760" defTabSz="457200">
              <a:defRPr sz="32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809" name="Rectangle"/>
          <p:cNvSpPr>
            <a:spLocks noGrp="1"/>
          </p:cNvSpPr>
          <p:nvPr>
            <p:ph type="body" sz="half" idx="21"/>
          </p:nvPr>
        </p:nvSpPr>
        <p:spPr>
          <a:xfrm>
            <a:off x="457198" y="1435100"/>
            <a:ext cx="3008316" cy="4691063"/>
          </a:xfrm>
          <a:prstGeom prst="rect">
            <a:avLst/>
          </a:prstGeom>
        </p:spPr>
        <p:txBody>
          <a:bodyPr lIns="45718" tIns="45718" rIns="45718" bIns="45718"/>
          <a:lstStyle/>
          <a:p>
            <a:pPr>
              <a:defRPr sz="3200">
                <a:solidFill>
                  <a:srgbClr val="958D85"/>
                </a:solidFill>
                <a:latin typeface="Calibri"/>
                <a:ea typeface="Calibri"/>
                <a:cs typeface="Calibri"/>
                <a:sym typeface="Calibri"/>
              </a:defRPr>
            </a:pPr>
            <a:endParaRPr/>
          </a:p>
        </p:txBody>
      </p:sp>
      <p:sp>
        <p:nvSpPr>
          <p:cNvPr id="8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817"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818" name="Title Text"/>
          <p:cNvSpPr txBox="1">
            <a:spLocks noGrp="1"/>
          </p:cNvSpPr>
          <p:nvPr>
            <p:ph type="title"/>
          </p:nvPr>
        </p:nvSpPr>
        <p:spPr>
          <a:xfrm>
            <a:off x="1792288" y="4800600"/>
            <a:ext cx="5486402" cy="566738"/>
          </a:xfrm>
          <a:prstGeom prst="rect">
            <a:avLst/>
          </a:prstGeom>
        </p:spPr>
        <p:txBody>
          <a:bodyPr lIns="45718" tIns="45718" rIns="45718" bIns="45718" anchor="b"/>
          <a:lstStyle>
            <a:lvl1pPr defTabSz="457200">
              <a:defRPr b="1">
                <a:solidFill>
                  <a:srgbClr val="958D85"/>
                </a:solidFill>
              </a:defRPr>
            </a:lvl1pPr>
          </a:lstStyle>
          <a:p>
            <a:r>
              <a:t>Title Text</a:t>
            </a:r>
          </a:p>
        </p:txBody>
      </p:sp>
      <p:sp>
        <p:nvSpPr>
          <p:cNvPr id="819" name="Image"/>
          <p:cNvSpPr>
            <a:spLocks noGrp="1"/>
          </p:cNvSpPr>
          <p:nvPr>
            <p:ph type="pic" sz="half" idx="21"/>
          </p:nvPr>
        </p:nvSpPr>
        <p:spPr>
          <a:xfrm>
            <a:off x="1792288" y="612775"/>
            <a:ext cx="5486402" cy="4114800"/>
          </a:xfrm>
          <a:prstGeom prst="rect">
            <a:avLst/>
          </a:prstGeom>
        </p:spPr>
        <p:txBody>
          <a:bodyPr lIns="91439" tIns="45719" rIns="91439" bIns="45719">
            <a:noAutofit/>
          </a:bodyPr>
          <a:lstStyle/>
          <a:p>
            <a:endParaRPr/>
          </a:p>
        </p:txBody>
      </p:sp>
      <p:sp>
        <p:nvSpPr>
          <p:cNvPr id="820" name="Body Level One…"/>
          <p:cNvSpPr txBox="1">
            <a:spLocks noGrp="1"/>
          </p:cNvSpPr>
          <p:nvPr>
            <p:ph type="body" sz="quarter" idx="1"/>
          </p:nvPr>
        </p:nvSpPr>
        <p:spPr>
          <a:xfrm>
            <a:off x="1792288" y="5367337"/>
            <a:ext cx="5486402" cy="804864"/>
          </a:xfrm>
          <a:prstGeom prst="rect">
            <a:avLst/>
          </a:prstGeom>
        </p:spPr>
        <p:txBody>
          <a:bodyPr lIns="45718" tIns="45718" rIns="45718" bIns="45718"/>
          <a:lstStyle>
            <a:lvl1pPr marL="0" indent="0" defTabSz="457200">
              <a:spcBef>
                <a:spcPts val="300"/>
              </a:spcBef>
              <a:buSzTx/>
              <a:buFontTx/>
              <a:buNone/>
              <a:defRPr sz="1400">
                <a:solidFill>
                  <a:srgbClr val="958D85"/>
                </a:solidFill>
              </a:defRPr>
            </a:lvl1pPr>
            <a:lvl2pPr marL="0" indent="0" defTabSz="457200">
              <a:spcBef>
                <a:spcPts val="300"/>
              </a:spcBef>
              <a:buSzTx/>
              <a:buFontTx/>
              <a:buNone/>
              <a:defRPr sz="1400">
                <a:solidFill>
                  <a:srgbClr val="958D85"/>
                </a:solidFill>
              </a:defRPr>
            </a:lvl2pPr>
            <a:lvl3pPr marL="0" indent="0" defTabSz="457200">
              <a:spcBef>
                <a:spcPts val="300"/>
              </a:spcBef>
              <a:buSzTx/>
              <a:buFontTx/>
              <a:buNone/>
              <a:defRPr sz="1400">
                <a:solidFill>
                  <a:srgbClr val="958D85"/>
                </a:solidFill>
              </a:defRPr>
            </a:lvl3pPr>
            <a:lvl4pPr marL="0" indent="0" defTabSz="457200">
              <a:spcBef>
                <a:spcPts val="300"/>
              </a:spcBef>
              <a:buSzTx/>
              <a:buFontTx/>
              <a:buNone/>
              <a:defRPr sz="1400">
                <a:solidFill>
                  <a:srgbClr val="958D85"/>
                </a:solidFill>
              </a:defRPr>
            </a:lvl4pPr>
            <a:lvl5pPr marL="0" indent="0" defTabSz="457200">
              <a:spcBef>
                <a:spcPts val="300"/>
              </a:spcBef>
              <a:buSzTx/>
              <a:buFontTx/>
              <a:buNone/>
              <a:defRPr sz="14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8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93"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94"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95" name="Rectangle"/>
          <p:cNvSpPr/>
          <p:nvPr/>
        </p:nvSpPr>
        <p:spPr>
          <a:xfrm>
            <a:off x="-76200" y="457200"/>
            <a:ext cx="9296400" cy="533400"/>
          </a:xfrm>
          <a:prstGeom prst="rect">
            <a:avLst/>
          </a:prstGeom>
          <a:solidFill>
            <a:srgbClr val="005DAA"/>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96" name="Title Text"/>
          <p:cNvSpPr txBox="1">
            <a:spLocks noGrp="1"/>
          </p:cNvSpPr>
          <p:nvPr>
            <p:ph type="title"/>
          </p:nvPr>
        </p:nvSpPr>
        <p:spPr>
          <a:prstGeom prst="rect">
            <a:avLst/>
          </a:prstGeom>
        </p:spPr>
        <p:txBody>
          <a:bodyPr/>
          <a:lstStyle/>
          <a:p>
            <a:r>
              <a:t>Title Text</a:t>
            </a:r>
          </a:p>
        </p:txBody>
      </p:sp>
      <p:sp>
        <p:nvSpPr>
          <p:cNvPr id="9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828"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8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836" name="image7.png" descr="image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8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844"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845"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846"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847"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848"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8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856"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857"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858" name="Rectangle"/>
          <p:cNvSpPr/>
          <p:nvPr/>
        </p:nvSpPr>
        <p:spPr>
          <a:xfrm>
            <a:off x="-76200" y="457200"/>
            <a:ext cx="9296400" cy="533400"/>
          </a:xfrm>
          <a:prstGeom prst="rect">
            <a:avLst/>
          </a:prstGeom>
          <a:solidFill>
            <a:srgbClr val="005DAA"/>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859"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860"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8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pic>
        <p:nvPicPr>
          <p:cNvPr id="868"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869"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870" name="Rectangle"/>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871"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872"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8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2_Title and Content">
    <p:spTree>
      <p:nvGrpSpPr>
        <p:cNvPr id="1" name=""/>
        <p:cNvGrpSpPr/>
        <p:nvPr/>
      </p:nvGrpSpPr>
      <p:grpSpPr>
        <a:xfrm>
          <a:off x="0" y="0"/>
          <a:ext cx="0" cy="0"/>
          <a:chOff x="0" y="0"/>
          <a:chExt cx="0" cy="0"/>
        </a:xfrm>
      </p:grpSpPr>
      <p:pic>
        <p:nvPicPr>
          <p:cNvPr id="880"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881"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882" name="Rectangle"/>
          <p:cNvSpPr/>
          <p:nvPr/>
        </p:nvSpPr>
        <p:spPr>
          <a:xfrm>
            <a:off x="-76200" y="457200"/>
            <a:ext cx="9296400" cy="533400"/>
          </a:xfrm>
          <a:prstGeom prst="rect">
            <a:avLst/>
          </a:prstGeom>
          <a:solidFill>
            <a:schemeClr val="accent3"/>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883"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884"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8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x">
  <p:cSld name="3_Title and Content">
    <p:spTree>
      <p:nvGrpSpPr>
        <p:cNvPr id="1" name=""/>
        <p:cNvGrpSpPr/>
        <p:nvPr/>
      </p:nvGrpSpPr>
      <p:grpSpPr>
        <a:xfrm>
          <a:off x="0" y="0"/>
          <a:ext cx="0" cy="0"/>
          <a:chOff x="0" y="0"/>
          <a:chExt cx="0" cy="0"/>
        </a:xfrm>
      </p:grpSpPr>
      <p:pic>
        <p:nvPicPr>
          <p:cNvPr id="892"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893"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894" name="Rectangle"/>
          <p:cNvSpPr/>
          <p:nvPr/>
        </p:nvSpPr>
        <p:spPr>
          <a:xfrm>
            <a:off x="-76200" y="457200"/>
            <a:ext cx="9296400" cy="533400"/>
          </a:xfrm>
          <a:prstGeom prst="rect">
            <a:avLst/>
          </a:prstGeom>
          <a:solidFill>
            <a:schemeClr val="accent6"/>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895" name="Title Text"/>
          <p:cNvSpPr txBox="1">
            <a:spLocks noGrp="1"/>
          </p:cNvSpPr>
          <p:nvPr>
            <p:ph type="title"/>
          </p:nvPr>
        </p:nvSpPr>
        <p:spPr>
          <a:xfrm>
            <a:off x="381000" y="457200"/>
            <a:ext cx="8763000" cy="533400"/>
          </a:xfrm>
          <a:prstGeom prst="rect">
            <a:avLst/>
          </a:prstGeom>
        </p:spPr>
        <p:txBody>
          <a:bodyPr/>
          <a:lstStyle>
            <a:lvl1pPr defTabSz="457200"/>
          </a:lstStyle>
          <a:p>
            <a:r>
              <a:t>Title Text</a:t>
            </a:r>
          </a:p>
        </p:txBody>
      </p:sp>
      <p:sp>
        <p:nvSpPr>
          <p:cNvPr id="896" name="Body Level One…"/>
          <p:cNvSpPr txBox="1">
            <a:spLocks noGrp="1"/>
          </p:cNvSpPr>
          <p:nvPr>
            <p:ph type="body" idx="1"/>
          </p:nvPr>
        </p:nvSpPr>
        <p:spPr>
          <a:xfrm>
            <a:off x="457200" y="1219200"/>
            <a:ext cx="8229600" cy="4525963"/>
          </a:xfrm>
          <a:prstGeom prst="rect">
            <a:avLst/>
          </a:prstGeom>
        </p:spPr>
        <p:txBody>
          <a:bodyPr lIns="45718" tIns="45718" rIns="45718" bIns="45718"/>
          <a:lstStyle>
            <a:lvl1pPr marL="342900" indent="-342900" defTabSz="457200"/>
            <a:lvl2pPr marL="786910" indent="-329710" defTabSz="457200"/>
            <a:lvl3pPr marL="1226126" indent="-311726" defTabSz="457200"/>
            <a:lvl4pPr marL="1752600" indent="-381000" defTabSz="457200"/>
            <a:lvl5pPr marL="2257425" indent="-428625" defTabSz="457200"/>
          </a:lstStyle>
          <a:p>
            <a:r>
              <a:t>Body Level One</a:t>
            </a:r>
          </a:p>
          <a:p>
            <a:pPr lvl="1"/>
            <a:r>
              <a:t>Body Level Two</a:t>
            </a:r>
          </a:p>
          <a:p>
            <a:pPr lvl="2"/>
            <a:r>
              <a:t>Body Level Three</a:t>
            </a:r>
          </a:p>
          <a:p>
            <a:pPr lvl="3"/>
            <a:r>
              <a:t>Body Level Four</a:t>
            </a:r>
          </a:p>
          <a:p>
            <a:pPr lvl="4"/>
            <a:r>
              <a:t>Body Level Five</a:t>
            </a:r>
          </a:p>
        </p:txBody>
      </p:sp>
      <p:sp>
        <p:nvSpPr>
          <p:cNvPr id="8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904"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05" name="Title Text"/>
          <p:cNvSpPr txBox="1">
            <a:spLocks noGrp="1"/>
          </p:cNvSpPr>
          <p:nvPr>
            <p:ph type="title"/>
          </p:nvPr>
        </p:nvSpPr>
        <p:spPr>
          <a:xfrm>
            <a:off x="381000" y="228600"/>
            <a:ext cx="8763000" cy="533400"/>
          </a:xfrm>
          <a:prstGeom prst="rect">
            <a:avLst/>
          </a:prstGeom>
        </p:spPr>
        <p:txBody>
          <a:bodyPr/>
          <a:lstStyle>
            <a:lvl1pPr defTabSz="457200">
              <a:defRPr sz="1800">
                <a:solidFill>
                  <a:srgbClr val="D9D9D9"/>
                </a:solidFill>
              </a:defRPr>
            </a:lvl1pPr>
          </a:lstStyle>
          <a:p>
            <a:r>
              <a:t>Title Text</a:t>
            </a:r>
          </a:p>
        </p:txBody>
      </p:sp>
      <p:sp>
        <p:nvSpPr>
          <p:cNvPr id="9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913"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14" name="Title Text"/>
          <p:cNvSpPr txBox="1">
            <a:spLocks noGrp="1"/>
          </p:cNvSpPr>
          <p:nvPr>
            <p:ph type="title"/>
          </p:nvPr>
        </p:nvSpPr>
        <p:spPr>
          <a:xfrm>
            <a:off x="722312" y="4406900"/>
            <a:ext cx="7772401" cy="1362075"/>
          </a:xfrm>
          <a:prstGeom prst="rect">
            <a:avLst/>
          </a:prstGeom>
        </p:spPr>
        <p:txBody>
          <a:bodyPr lIns="45718" tIns="45718" rIns="45718" bIns="45718" anchor="t"/>
          <a:lstStyle>
            <a:lvl1pPr defTabSz="457200">
              <a:defRPr sz="4000" cap="all">
                <a:solidFill>
                  <a:srgbClr val="958D85"/>
                </a:solidFill>
              </a:defRPr>
            </a:lvl1pPr>
          </a:lstStyle>
          <a:p>
            <a:r>
              <a:t>Title Text</a:t>
            </a:r>
          </a:p>
        </p:txBody>
      </p:sp>
      <p:sp>
        <p:nvSpPr>
          <p:cNvPr id="915" name="Body Level One…"/>
          <p:cNvSpPr txBox="1">
            <a:spLocks noGrp="1"/>
          </p:cNvSpPr>
          <p:nvPr>
            <p:ph type="body" sz="quarter" idx="1"/>
          </p:nvPr>
        </p:nvSpPr>
        <p:spPr>
          <a:xfrm>
            <a:off x="722312" y="2906713"/>
            <a:ext cx="7772401" cy="1500189"/>
          </a:xfrm>
          <a:prstGeom prst="rect">
            <a:avLst/>
          </a:prstGeom>
        </p:spPr>
        <p:txBody>
          <a:bodyPr lIns="45718" tIns="45718" rIns="45718" bIns="45718" anchor="b"/>
          <a:lstStyle>
            <a:lvl1pPr marL="0" indent="0" defTabSz="457200">
              <a:spcBef>
                <a:spcPts val="400"/>
              </a:spcBef>
              <a:buSzTx/>
              <a:buFontTx/>
              <a:buNone/>
              <a:defRPr sz="2000">
                <a:solidFill>
                  <a:srgbClr val="B7B2AE"/>
                </a:solidFill>
              </a:defRPr>
            </a:lvl1pPr>
            <a:lvl2pPr marL="0" indent="0" defTabSz="457200">
              <a:spcBef>
                <a:spcPts val="400"/>
              </a:spcBef>
              <a:buSzTx/>
              <a:buFontTx/>
              <a:buNone/>
              <a:defRPr sz="2000">
                <a:solidFill>
                  <a:srgbClr val="B7B2AE"/>
                </a:solidFill>
              </a:defRPr>
            </a:lvl2pPr>
            <a:lvl3pPr marL="0" indent="0" defTabSz="457200">
              <a:spcBef>
                <a:spcPts val="400"/>
              </a:spcBef>
              <a:buSzTx/>
              <a:buFontTx/>
              <a:buNone/>
              <a:defRPr sz="2000">
                <a:solidFill>
                  <a:srgbClr val="B7B2AE"/>
                </a:solidFill>
              </a:defRPr>
            </a:lvl3pPr>
            <a:lvl4pPr marL="0" indent="0" defTabSz="457200">
              <a:spcBef>
                <a:spcPts val="400"/>
              </a:spcBef>
              <a:buSzTx/>
              <a:buFontTx/>
              <a:buNone/>
              <a:defRPr sz="2000">
                <a:solidFill>
                  <a:srgbClr val="B7B2AE"/>
                </a:solidFill>
              </a:defRPr>
            </a:lvl4pPr>
            <a:lvl5pPr marL="0" indent="0" defTabSz="457200">
              <a:spcBef>
                <a:spcPts val="400"/>
              </a:spcBef>
              <a:buSzTx/>
              <a:buFontTx/>
              <a:buNone/>
              <a:defRPr sz="2000">
                <a:solidFill>
                  <a:srgbClr val="B7B2AE"/>
                </a:solidFill>
              </a:defRPr>
            </a:lvl5pPr>
          </a:lstStyle>
          <a:p>
            <a:r>
              <a:t>Body Level One</a:t>
            </a:r>
          </a:p>
          <a:p>
            <a:pPr lvl="1"/>
            <a:r>
              <a:t>Body Level Two</a:t>
            </a:r>
          </a:p>
          <a:p>
            <a:pPr lvl="2"/>
            <a:r>
              <a:t>Body Level Three</a:t>
            </a:r>
          </a:p>
          <a:p>
            <a:pPr lvl="3"/>
            <a:r>
              <a:t>Body Level Four</a:t>
            </a:r>
          </a:p>
          <a:p>
            <a:pPr lvl="4"/>
            <a:r>
              <a:t>Body Level Five</a:t>
            </a:r>
          </a:p>
        </p:txBody>
      </p:sp>
      <p:sp>
        <p:nvSpPr>
          <p:cNvPr id="9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923"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24" name="Title Text"/>
          <p:cNvSpPr txBox="1">
            <a:spLocks noGrp="1"/>
          </p:cNvSpPr>
          <p:nvPr>
            <p:ph type="title"/>
          </p:nvPr>
        </p:nvSpPr>
        <p:spPr>
          <a:xfrm>
            <a:off x="457200" y="274638"/>
            <a:ext cx="8229600" cy="1143001"/>
          </a:xfrm>
          <a:prstGeom prst="rect">
            <a:avLst/>
          </a:prstGeom>
        </p:spPr>
        <p:txBody>
          <a:bodyPr lIns="45718" tIns="45718" rIns="45718" bIns="45718" anchor="t"/>
          <a:lstStyle>
            <a:lvl1pPr defTabSz="457200">
              <a:defRPr sz="3600">
                <a:solidFill>
                  <a:srgbClr val="958D85"/>
                </a:solidFill>
              </a:defRPr>
            </a:lvl1pPr>
          </a:lstStyle>
          <a:p>
            <a:r>
              <a:t>Title Text</a:t>
            </a:r>
          </a:p>
        </p:txBody>
      </p:sp>
      <p:sp>
        <p:nvSpPr>
          <p:cNvPr id="925" name="Body Level One…"/>
          <p:cNvSpPr txBox="1">
            <a:spLocks noGrp="1"/>
          </p:cNvSpPr>
          <p:nvPr>
            <p:ph type="body" sz="half" idx="1"/>
          </p:nvPr>
        </p:nvSpPr>
        <p:spPr>
          <a:xfrm>
            <a:off x="457200" y="1600200"/>
            <a:ext cx="4038600" cy="4525963"/>
          </a:xfrm>
          <a:prstGeom prst="rect">
            <a:avLst/>
          </a:prstGeom>
        </p:spPr>
        <p:txBody>
          <a:bodyPr lIns="45718" tIns="45718" rIns="45718" bIns="45718"/>
          <a:lstStyle>
            <a:lvl1pPr marL="342900" indent="-342900" defTabSz="457200">
              <a:spcBef>
                <a:spcPts val="600"/>
              </a:spcBef>
              <a:defRPr sz="2800">
                <a:solidFill>
                  <a:srgbClr val="958D85"/>
                </a:solidFill>
              </a:defRPr>
            </a:lvl1pPr>
            <a:lvl2pPr marL="790575" indent="-333375" defTabSz="457200">
              <a:spcBef>
                <a:spcPts val="600"/>
              </a:spcBef>
              <a:defRPr sz="2800">
                <a:solidFill>
                  <a:srgbClr val="958D85"/>
                </a:solidFill>
              </a:defRPr>
            </a:lvl2pPr>
            <a:lvl3pPr marL="1234438" indent="-320038" defTabSz="457200">
              <a:spcBef>
                <a:spcPts val="600"/>
              </a:spcBef>
              <a:defRPr sz="2800">
                <a:solidFill>
                  <a:srgbClr val="958D85"/>
                </a:solidFill>
              </a:defRPr>
            </a:lvl3pPr>
            <a:lvl4pPr marL="1727200" indent="-355600" defTabSz="457200">
              <a:spcBef>
                <a:spcPts val="600"/>
              </a:spcBef>
              <a:defRPr sz="2800">
                <a:solidFill>
                  <a:srgbClr val="958D85"/>
                </a:solidFill>
              </a:defRPr>
            </a:lvl4pPr>
            <a:lvl5pPr marL="2184400" indent="-355600" defTabSz="457200">
              <a:spcBef>
                <a:spcPts val="600"/>
              </a:spcBef>
              <a:defRPr sz="28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9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4_Title and Content">
    <p:spTree>
      <p:nvGrpSpPr>
        <p:cNvPr id="1" name=""/>
        <p:cNvGrpSpPr/>
        <p:nvPr/>
      </p:nvGrpSpPr>
      <p:grpSpPr>
        <a:xfrm>
          <a:off x="0" y="0"/>
          <a:ext cx="0" cy="0"/>
          <a:chOff x="0" y="0"/>
          <a:chExt cx="0" cy="0"/>
        </a:xfrm>
      </p:grpSpPr>
      <p:pic>
        <p:nvPicPr>
          <p:cNvPr id="105" name="image3.png" descr="image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106"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107" name="Rectangle"/>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933"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34" name="Title Text"/>
          <p:cNvSpPr txBox="1">
            <a:spLocks noGrp="1"/>
          </p:cNvSpPr>
          <p:nvPr>
            <p:ph type="title"/>
          </p:nvPr>
        </p:nvSpPr>
        <p:spPr>
          <a:xfrm>
            <a:off x="457200" y="274638"/>
            <a:ext cx="8229600" cy="1143001"/>
          </a:xfrm>
          <a:prstGeom prst="rect">
            <a:avLst/>
          </a:prstGeom>
        </p:spPr>
        <p:txBody>
          <a:bodyPr lIns="45718" tIns="45718" rIns="45718" bIns="45718" anchor="t"/>
          <a:lstStyle>
            <a:lvl1pPr defTabSz="457200">
              <a:defRPr sz="3600">
                <a:solidFill>
                  <a:srgbClr val="958D85"/>
                </a:solidFill>
              </a:defRPr>
            </a:lvl1pPr>
          </a:lstStyle>
          <a:p>
            <a:r>
              <a:t>Title Text</a:t>
            </a:r>
          </a:p>
        </p:txBody>
      </p:sp>
      <p:sp>
        <p:nvSpPr>
          <p:cNvPr id="935" name="Body Level One…"/>
          <p:cNvSpPr txBox="1">
            <a:spLocks noGrp="1"/>
          </p:cNvSpPr>
          <p:nvPr>
            <p:ph type="body" sz="quarter" idx="1"/>
          </p:nvPr>
        </p:nvSpPr>
        <p:spPr>
          <a:xfrm>
            <a:off x="457200" y="1535112"/>
            <a:ext cx="4040188" cy="639763"/>
          </a:xfrm>
          <a:prstGeom prst="rect">
            <a:avLst/>
          </a:prstGeom>
        </p:spPr>
        <p:txBody>
          <a:bodyPr lIns="45718" tIns="45718" rIns="45718" bIns="45718" anchor="b"/>
          <a:lstStyle>
            <a:lvl1pPr marL="0" indent="0" defTabSz="457200">
              <a:spcBef>
                <a:spcPts val="500"/>
              </a:spcBef>
              <a:buSzTx/>
              <a:buFontTx/>
              <a:buNone/>
              <a:defRPr sz="2400" b="1">
                <a:solidFill>
                  <a:srgbClr val="958D85"/>
                </a:solidFill>
                <a:latin typeface="Arial Narrow"/>
                <a:ea typeface="Arial Narrow"/>
                <a:cs typeface="Arial Narrow"/>
                <a:sym typeface="Arial Narrow"/>
              </a:defRPr>
            </a:lvl1pPr>
            <a:lvl2pPr marL="0" indent="0" defTabSz="457200">
              <a:spcBef>
                <a:spcPts val="500"/>
              </a:spcBef>
              <a:buSzTx/>
              <a:buFontTx/>
              <a:buNone/>
              <a:defRPr sz="2400" b="1">
                <a:solidFill>
                  <a:srgbClr val="958D85"/>
                </a:solidFill>
                <a:latin typeface="Arial Narrow"/>
                <a:ea typeface="Arial Narrow"/>
                <a:cs typeface="Arial Narrow"/>
                <a:sym typeface="Arial Narrow"/>
              </a:defRPr>
            </a:lvl2pPr>
            <a:lvl3pPr marL="0" indent="0" defTabSz="457200">
              <a:spcBef>
                <a:spcPts val="500"/>
              </a:spcBef>
              <a:buSzTx/>
              <a:buFontTx/>
              <a:buNone/>
              <a:defRPr sz="2400" b="1">
                <a:solidFill>
                  <a:srgbClr val="958D85"/>
                </a:solidFill>
                <a:latin typeface="Arial Narrow"/>
                <a:ea typeface="Arial Narrow"/>
                <a:cs typeface="Arial Narrow"/>
                <a:sym typeface="Arial Narrow"/>
              </a:defRPr>
            </a:lvl3pPr>
            <a:lvl4pPr marL="0" indent="0" defTabSz="457200">
              <a:spcBef>
                <a:spcPts val="500"/>
              </a:spcBef>
              <a:buSzTx/>
              <a:buFontTx/>
              <a:buNone/>
              <a:defRPr sz="2400" b="1">
                <a:solidFill>
                  <a:srgbClr val="958D85"/>
                </a:solidFill>
                <a:latin typeface="Arial Narrow"/>
                <a:ea typeface="Arial Narrow"/>
                <a:cs typeface="Arial Narrow"/>
                <a:sym typeface="Arial Narrow"/>
              </a:defRPr>
            </a:lvl4pPr>
            <a:lvl5pPr marL="0" indent="0" defTabSz="457200">
              <a:spcBef>
                <a:spcPts val="500"/>
              </a:spcBef>
              <a:buSzTx/>
              <a:buFontTx/>
              <a:buNone/>
              <a:defRPr sz="2400" b="1">
                <a:solidFill>
                  <a:srgbClr val="958D85"/>
                </a:solidFill>
                <a:latin typeface="Arial Narrow"/>
                <a:ea typeface="Arial Narrow"/>
                <a:cs typeface="Arial Narrow"/>
                <a:sym typeface="Arial Narrow"/>
              </a:defRPr>
            </a:lvl5pPr>
          </a:lstStyle>
          <a:p>
            <a:r>
              <a:t>Body Level One</a:t>
            </a:r>
          </a:p>
          <a:p>
            <a:pPr lvl="1"/>
            <a:r>
              <a:t>Body Level Two</a:t>
            </a:r>
          </a:p>
          <a:p>
            <a:pPr lvl="2"/>
            <a:r>
              <a:t>Body Level Three</a:t>
            </a:r>
          </a:p>
          <a:p>
            <a:pPr lvl="3"/>
            <a:r>
              <a:t>Body Level Four</a:t>
            </a:r>
          </a:p>
          <a:p>
            <a:pPr lvl="4"/>
            <a:r>
              <a:t>Body Level Five</a:t>
            </a:r>
          </a:p>
        </p:txBody>
      </p:sp>
      <p:sp>
        <p:nvSpPr>
          <p:cNvPr id="936" name="Rectangle"/>
          <p:cNvSpPr>
            <a:spLocks noGrp="1"/>
          </p:cNvSpPr>
          <p:nvPr>
            <p:ph type="body" sz="quarter" idx="21"/>
          </p:nvPr>
        </p:nvSpPr>
        <p:spPr>
          <a:xfrm>
            <a:off x="4645025" y="1535111"/>
            <a:ext cx="4041775" cy="639765"/>
          </a:xfrm>
          <a:prstGeom prst="rect">
            <a:avLst/>
          </a:prstGeom>
        </p:spPr>
        <p:txBody>
          <a:bodyPr lIns="45718" tIns="45718" rIns="45718" bIns="45718" anchor="b"/>
          <a:lstStyle/>
          <a:p>
            <a:pPr>
              <a:defRPr sz="3200">
                <a:solidFill>
                  <a:srgbClr val="958D85"/>
                </a:solidFill>
                <a:latin typeface="Calibri"/>
                <a:ea typeface="Calibri"/>
                <a:cs typeface="Calibri"/>
                <a:sym typeface="Calibri"/>
              </a:defRPr>
            </a:pPr>
            <a:endParaRPr/>
          </a:p>
        </p:txBody>
      </p:sp>
      <p:sp>
        <p:nvSpPr>
          <p:cNvPr id="9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944"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45" name="Title Text"/>
          <p:cNvSpPr txBox="1">
            <a:spLocks noGrp="1"/>
          </p:cNvSpPr>
          <p:nvPr>
            <p:ph type="title"/>
          </p:nvPr>
        </p:nvSpPr>
        <p:spPr>
          <a:xfrm>
            <a:off x="457200" y="274638"/>
            <a:ext cx="8229600" cy="1143001"/>
          </a:xfrm>
          <a:prstGeom prst="rect">
            <a:avLst/>
          </a:prstGeom>
        </p:spPr>
        <p:txBody>
          <a:bodyPr lIns="45718" tIns="45718" rIns="45718" bIns="45718" anchor="t"/>
          <a:lstStyle>
            <a:lvl1pPr algn="ctr" defTabSz="457200">
              <a:defRPr sz="3600">
                <a:solidFill>
                  <a:srgbClr val="958D85"/>
                </a:solidFill>
              </a:defRPr>
            </a:lvl1pPr>
          </a:lstStyle>
          <a:p>
            <a:r>
              <a:t>Title Text</a:t>
            </a:r>
          </a:p>
        </p:txBody>
      </p:sp>
      <p:sp>
        <p:nvSpPr>
          <p:cNvPr id="9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953"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961"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62" name="Title Text"/>
          <p:cNvSpPr txBox="1">
            <a:spLocks noGrp="1"/>
          </p:cNvSpPr>
          <p:nvPr>
            <p:ph type="title"/>
          </p:nvPr>
        </p:nvSpPr>
        <p:spPr>
          <a:xfrm>
            <a:off x="457200" y="273050"/>
            <a:ext cx="3008315" cy="1162050"/>
          </a:xfrm>
          <a:prstGeom prst="rect">
            <a:avLst/>
          </a:prstGeom>
        </p:spPr>
        <p:txBody>
          <a:bodyPr lIns="45718" tIns="45718" rIns="45718" bIns="45718" anchor="b"/>
          <a:lstStyle>
            <a:lvl1pPr defTabSz="457200">
              <a:defRPr b="1">
                <a:solidFill>
                  <a:srgbClr val="958D85"/>
                </a:solidFill>
              </a:defRPr>
            </a:lvl1pPr>
          </a:lstStyle>
          <a:p>
            <a:r>
              <a:t>Title Text</a:t>
            </a:r>
          </a:p>
        </p:txBody>
      </p:sp>
      <p:sp>
        <p:nvSpPr>
          <p:cNvPr id="963" name="Body Level One…"/>
          <p:cNvSpPr txBox="1">
            <a:spLocks noGrp="1"/>
          </p:cNvSpPr>
          <p:nvPr>
            <p:ph type="body" idx="1"/>
          </p:nvPr>
        </p:nvSpPr>
        <p:spPr>
          <a:xfrm>
            <a:off x="3575050" y="273050"/>
            <a:ext cx="5111750" cy="5853113"/>
          </a:xfrm>
          <a:prstGeom prst="rect">
            <a:avLst/>
          </a:prstGeom>
        </p:spPr>
        <p:txBody>
          <a:bodyPr lIns="45718" tIns="45718" rIns="45718" bIns="45718"/>
          <a:lstStyle>
            <a:lvl1pPr marL="342900" indent="-342900" defTabSz="457200">
              <a:defRPr sz="3200">
                <a:solidFill>
                  <a:srgbClr val="958D85"/>
                </a:solidFill>
              </a:defRPr>
            </a:lvl1pPr>
            <a:lvl2pPr marL="783771" indent="-326571" defTabSz="457200">
              <a:defRPr sz="3200">
                <a:solidFill>
                  <a:srgbClr val="958D85"/>
                </a:solidFill>
              </a:defRPr>
            </a:lvl2pPr>
            <a:lvl3pPr marL="1219200" indent="-304800" defTabSz="457200">
              <a:defRPr sz="3200">
                <a:solidFill>
                  <a:srgbClr val="958D85"/>
                </a:solidFill>
              </a:defRPr>
            </a:lvl3pPr>
            <a:lvl4pPr marL="1737360" indent="-365760" defTabSz="457200">
              <a:defRPr sz="3200">
                <a:solidFill>
                  <a:srgbClr val="958D85"/>
                </a:solidFill>
              </a:defRPr>
            </a:lvl4pPr>
            <a:lvl5pPr marL="2194560" indent="-365760" defTabSz="457200">
              <a:defRPr sz="32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964" name="Rectangle"/>
          <p:cNvSpPr>
            <a:spLocks noGrp="1"/>
          </p:cNvSpPr>
          <p:nvPr>
            <p:ph type="body" sz="half" idx="21"/>
          </p:nvPr>
        </p:nvSpPr>
        <p:spPr>
          <a:xfrm>
            <a:off x="457198" y="1435100"/>
            <a:ext cx="3008316" cy="4691063"/>
          </a:xfrm>
          <a:prstGeom prst="rect">
            <a:avLst/>
          </a:prstGeom>
        </p:spPr>
        <p:txBody>
          <a:bodyPr lIns="45718" tIns="45718" rIns="45718" bIns="45718"/>
          <a:lstStyle/>
          <a:p>
            <a:pPr>
              <a:defRPr sz="3200">
                <a:solidFill>
                  <a:srgbClr val="958D85"/>
                </a:solidFill>
                <a:latin typeface="Calibri"/>
                <a:ea typeface="Calibri"/>
                <a:cs typeface="Calibri"/>
                <a:sym typeface="Calibri"/>
              </a:defRPr>
            </a:pPr>
            <a:endParaRPr/>
          </a:p>
        </p:txBody>
      </p:sp>
      <p:sp>
        <p:nvSpPr>
          <p:cNvPr id="9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972"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73" name="Title Text"/>
          <p:cNvSpPr txBox="1">
            <a:spLocks noGrp="1"/>
          </p:cNvSpPr>
          <p:nvPr>
            <p:ph type="title"/>
          </p:nvPr>
        </p:nvSpPr>
        <p:spPr>
          <a:xfrm>
            <a:off x="1792288" y="4800600"/>
            <a:ext cx="5486402" cy="566738"/>
          </a:xfrm>
          <a:prstGeom prst="rect">
            <a:avLst/>
          </a:prstGeom>
        </p:spPr>
        <p:txBody>
          <a:bodyPr lIns="45718" tIns="45718" rIns="45718" bIns="45718" anchor="b"/>
          <a:lstStyle>
            <a:lvl1pPr defTabSz="457200">
              <a:defRPr b="1">
                <a:solidFill>
                  <a:srgbClr val="958D85"/>
                </a:solidFill>
              </a:defRPr>
            </a:lvl1pPr>
          </a:lstStyle>
          <a:p>
            <a:r>
              <a:t>Title Text</a:t>
            </a:r>
          </a:p>
        </p:txBody>
      </p:sp>
      <p:sp>
        <p:nvSpPr>
          <p:cNvPr id="974" name="Image"/>
          <p:cNvSpPr>
            <a:spLocks noGrp="1"/>
          </p:cNvSpPr>
          <p:nvPr>
            <p:ph type="pic" sz="half" idx="21"/>
          </p:nvPr>
        </p:nvSpPr>
        <p:spPr>
          <a:xfrm>
            <a:off x="1792288" y="612775"/>
            <a:ext cx="5486402" cy="4114800"/>
          </a:xfrm>
          <a:prstGeom prst="rect">
            <a:avLst/>
          </a:prstGeom>
        </p:spPr>
        <p:txBody>
          <a:bodyPr lIns="91439" tIns="45719" rIns="91439" bIns="45719">
            <a:noAutofit/>
          </a:bodyPr>
          <a:lstStyle/>
          <a:p>
            <a:endParaRPr/>
          </a:p>
        </p:txBody>
      </p:sp>
      <p:sp>
        <p:nvSpPr>
          <p:cNvPr id="975" name="Body Level One…"/>
          <p:cNvSpPr txBox="1">
            <a:spLocks noGrp="1"/>
          </p:cNvSpPr>
          <p:nvPr>
            <p:ph type="body" sz="quarter" idx="1"/>
          </p:nvPr>
        </p:nvSpPr>
        <p:spPr>
          <a:xfrm>
            <a:off x="1792288" y="5367337"/>
            <a:ext cx="5486402" cy="804864"/>
          </a:xfrm>
          <a:prstGeom prst="rect">
            <a:avLst/>
          </a:prstGeom>
        </p:spPr>
        <p:txBody>
          <a:bodyPr lIns="45718" tIns="45718" rIns="45718" bIns="45718"/>
          <a:lstStyle>
            <a:lvl1pPr marL="0" indent="0" defTabSz="457200">
              <a:spcBef>
                <a:spcPts val="300"/>
              </a:spcBef>
              <a:buSzTx/>
              <a:buFontTx/>
              <a:buNone/>
              <a:defRPr sz="1400">
                <a:solidFill>
                  <a:srgbClr val="958D85"/>
                </a:solidFill>
              </a:defRPr>
            </a:lvl1pPr>
            <a:lvl2pPr marL="0" indent="0" defTabSz="457200">
              <a:spcBef>
                <a:spcPts val="300"/>
              </a:spcBef>
              <a:buSzTx/>
              <a:buFontTx/>
              <a:buNone/>
              <a:defRPr sz="1400">
                <a:solidFill>
                  <a:srgbClr val="958D85"/>
                </a:solidFill>
              </a:defRPr>
            </a:lvl2pPr>
            <a:lvl3pPr marL="0" indent="0" defTabSz="457200">
              <a:spcBef>
                <a:spcPts val="300"/>
              </a:spcBef>
              <a:buSzTx/>
              <a:buFontTx/>
              <a:buNone/>
              <a:defRPr sz="1400">
                <a:solidFill>
                  <a:srgbClr val="958D85"/>
                </a:solidFill>
              </a:defRPr>
            </a:lvl3pPr>
            <a:lvl4pPr marL="0" indent="0" defTabSz="457200">
              <a:spcBef>
                <a:spcPts val="300"/>
              </a:spcBef>
              <a:buSzTx/>
              <a:buFontTx/>
              <a:buNone/>
              <a:defRPr sz="1400">
                <a:solidFill>
                  <a:srgbClr val="958D85"/>
                </a:solidFill>
              </a:defRPr>
            </a:lvl4pPr>
            <a:lvl5pPr marL="0" indent="0" defTabSz="457200">
              <a:spcBef>
                <a:spcPts val="300"/>
              </a:spcBef>
              <a:buSzTx/>
              <a:buFontTx/>
              <a:buNone/>
              <a:defRPr sz="1400">
                <a:solidFill>
                  <a:srgbClr val="958D85"/>
                </a:solidFill>
              </a:defRPr>
            </a:lvl5pPr>
          </a:lstStyle>
          <a:p>
            <a:r>
              <a:t>Body Level One</a:t>
            </a:r>
          </a:p>
          <a:p>
            <a:pPr lvl="1"/>
            <a:r>
              <a:t>Body Level Two</a:t>
            </a:r>
          </a:p>
          <a:p>
            <a:pPr lvl="2"/>
            <a:r>
              <a:t>Body Level Three</a:t>
            </a:r>
          </a:p>
          <a:p>
            <a:pPr lvl="3"/>
            <a:r>
              <a:t>Body Level Four</a:t>
            </a:r>
          </a:p>
          <a:p>
            <a:pPr lvl="4"/>
            <a:r>
              <a:t>Body Level Five</a:t>
            </a:r>
          </a:p>
        </p:txBody>
      </p:sp>
      <p:sp>
        <p:nvSpPr>
          <p:cNvPr id="9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983"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991" name="image8.png" descr="image8.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87" y="6299200"/>
            <a:ext cx="892176" cy="336550"/>
          </a:xfrm>
          <a:prstGeom prst="rect">
            <a:avLst/>
          </a:prstGeom>
          <a:ln w="12700">
            <a:miter lim="400000"/>
          </a:ln>
        </p:spPr>
      </p:pic>
      <p:sp>
        <p:nvSpPr>
          <p:cNvPr id="9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x">
  <p:cSld name="Photo - Vertical">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99" name="Image"/>
          <p:cNvSpPr>
            <a:spLocks noGrp="1"/>
          </p:cNvSpPr>
          <p:nvPr>
            <p:ph type="pic" idx="21"/>
          </p:nvPr>
        </p:nvSpPr>
        <p:spPr>
          <a:xfrm>
            <a:off x="1437679" y="-17861"/>
            <a:ext cx="8813604" cy="6081119"/>
          </a:xfrm>
          <a:prstGeom prst="rect">
            <a:avLst/>
          </a:prstGeom>
        </p:spPr>
        <p:txBody>
          <a:bodyPr lIns="91439" tIns="45719" rIns="91439" bIns="45719">
            <a:noAutofit/>
          </a:bodyPr>
          <a:lstStyle/>
          <a:p>
            <a:endParaRPr/>
          </a:p>
        </p:txBody>
      </p:sp>
      <p:sp>
        <p:nvSpPr>
          <p:cNvPr id="1000" name="Title Text"/>
          <p:cNvSpPr txBox="1">
            <a:spLocks noGrp="1"/>
          </p:cNvSpPr>
          <p:nvPr>
            <p:ph type="title"/>
          </p:nvPr>
        </p:nvSpPr>
        <p:spPr>
          <a:xfrm>
            <a:off x="428625" y="812600"/>
            <a:ext cx="4214813" cy="2509244"/>
          </a:xfrm>
          <a:prstGeom prst="rect">
            <a:avLst/>
          </a:prstGeom>
        </p:spPr>
        <p:txBody>
          <a:bodyPr lIns="35717" tIns="35717" rIns="35717" bIns="35717" anchor="b"/>
          <a:lstStyle>
            <a:lvl1pPr algn="ctr" defTabSz="321467">
              <a:defRPr sz="4000">
                <a:latin typeface="Chalkduster"/>
                <a:ea typeface="Chalkduster"/>
                <a:cs typeface="Chalkduster"/>
                <a:sym typeface="Chalkduster"/>
              </a:defRPr>
            </a:lvl1pPr>
          </a:lstStyle>
          <a:p>
            <a:r>
              <a:t>Title Text</a:t>
            </a:r>
          </a:p>
        </p:txBody>
      </p:sp>
      <p:sp>
        <p:nvSpPr>
          <p:cNvPr id="1001" name="Body Level One…"/>
          <p:cNvSpPr txBox="1">
            <a:spLocks noGrp="1"/>
          </p:cNvSpPr>
          <p:nvPr>
            <p:ph type="body" sz="quarter" idx="1"/>
          </p:nvPr>
        </p:nvSpPr>
        <p:spPr>
          <a:xfrm>
            <a:off x="428625" y="3348632"/>
            <a:ext cx="4214813" cy="2509243"/>
          </a:xfrm>
          <a:prstGeom prst="rect">
            <a:avLst/>
          </a:prstGeom>
        </p:spPr>
        <p:txBody>
          <a:bodyPr lIns="35717" tIns="35717" rIns="35717" bIns="35717"/>
          <a:lstStyle>
            <a:lvl1pPr marL="0" indent="0" algn="ctr" defTabSz="321467">
              <a:spcBef>
                <a:spcPts val="0"/>
              </a:spcBef>
              <a:buSzTx/>
              <a:buFontTx/>
              <a:buNone/>
              <a:defRPr sz="2400">
                <a:solidFill>
                  <a:srgbClr val="FFFFFF"/>
                </a:solidFill>
                <a:latin typeface="Chalkduster"/>
                <a:ea typeface="Chalkduster"/>
                <a:cs typeface="Chalkduster"/>
                <a:sym typeface="Chalkduster"/>
              </a:defRPr>
            </a:lvl1pPr>
            <a:lvl2pPr marL="0" indent="0" algn="ctr" defTabSz="321467">
              <a:spcBef>
                <a:spcPts val="0"/>
              </a:spcBef>
              <a:buSzTx/>
              <a:buFontTx/>
              <a:buNone/>
              <a:defRPr sz="2400">
                <a:solidFill>
                  <a:srgbClr val="FFFFFF"/>
                </a:solidFill>
                <a:latin typeface="Chalkduster"/>
                <a:ea typeface="Chalkduster"/>
                <a:cs typeface="Chalkduster"/>
                <a:sym typeface="Chalkduster"/>
              </a:defRPr>
            </a:lvl2pPr>
            <a:lvl3pPr marL="0" indent="0" algn="ctr" defTabSz="321467">
              <a:spcBef>
                <a:spcPts val="0"/>
              </a:spcBef>
              <a:buSzTx/>
              <a:buFontTx/>
              <a:buNone/>
              <a:defRPr sz="2400">
                <a:solidFill>
                  <a:srgbClr val="FFFFFF"/>
                </a:solidFill>
                <a:latin typeface="Chalkduster"/>
                <a:ea typeface="Chalkduster"/>
                <a:cs typeface="Chalkduster"/>
                <a:sym typeface="Chalkduster"/>
              </a:defRPr>
            </a:lvl3pPr>
            <a:lvl4pPr marL="0" indent="0" algn="ctr" defTabSz="321467">
              <a:spcBef>
                <a:spcPts val="0"/>
              </a:spcBef>
              <a:buSzTx/>
              <a:buFontTx/>
              <a:buNone/>
              <a:defRPr sz="2400">
                <a:solidFill>
                  <a:srgbClr val="FFFFFF"/>
                </a:solidFill>
                <a:latin typeface="Chalkduster"/>
                <a:ea typeface="Chalkduster"/>
                <a:cs typeface="Chalkduster"/>
                <a:sym typeface="Chalkduster"/>
              </a:defRPr>
            </a:lvl4pPr>
            <a:lvl5pPr marL="0" indent="0" algn="ctr" defTabSz="321467">
              <a:spcBef>
                <a:spcPts val="0"/>
              </a:spcBef>
              <a:buSzTx/>
              <a:buFontTx/>
              <a:buNone/>
              <a:defRPr sz="2400">
                <a:solidFill>
                  <a:srgbClr val="FFFFFF"/>
                </a:solidFill>
                <a:latin typeface="Chalkduster"/>
                <a:ea typeface="Chalkduster"/>
                <a:cs typeface="Chalkduster"/>
                <a:sym typeface="Chalkduster"/>
              </a:defRPr>
            </a:lvl5pPr>
          </a:lstStyle>
          <a:p>
            <a:r>
              <a:t>Body Level One</a:t>
            </a:r>
          </a:p>
          <a:p>
            <a:pPr lvl="1"/>
            <a:r>
              <a:t>Body Level Two</a:t>
            </a:r>
          </a:p>
          <a:p>
            <a:pPr lvl="2"/>
            <a:r>
              <a:t>Body Level Three</a:t>
            </a:r>
          </a:p>
          <a:p>
            <a:pPr lvl="3"/>
            <a:r>
              <a:t>Body Level Four</a:t>
            </a:r>
          </a:p>
          <a:p>
            <a:pPr lvl="4"/>
            <a:r>
              <a:t>Body Level Five</a:t>
            </a:r>
          </a:p>
        </p:txBody>
      </p:sp>
      <p:sp>
        <p:nvSpPr>
          <p:cNvPr id="1002" name="Slide Number"/>
          <p:cNvSpPr txBox="1">
            <a:spLocks noGrp="1"/>
          </p:cNvSpPr>
          <p:nvPr>
            <p:ph type="sldNum" sz="quarter" idx="2"/>
          </p:nvPr>
        </p:nvSpPr>
        <p:spPr>
          <a:xfrm>
            <a:off x="4431089" y="6465092"/>
            <a:ext cx="281162" cy="298017"/>
          </a:xfrm>
          <a:prstGeom prst="rect">
            <a:avLst/>
          </a:prstGeom>
        </p:spPr>
        <p:txBody>
          <a:bodyPr lIns="35717" tIns="35717" rIns="35717" bIns="35717"/>
          <a:lstStyle>
            <a:lvl1pPr algn="ctr" defTabSz="321467">
              <a:defRPr sz="1200">
                <a:solidFill>
                  <a:srgbClr val="FFFFFF"/>
                </a:solidFill>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x">
  <p:cSld name="Title &amp; Bullets">
    <p:bg>
      <p:bgPr>
        <a:blipFill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09" name="Title Text"/>
          <p:cNvSpPr txBox="1">
            <a:spLocks noGrp="1"/>
          </p:cNvSpPr>
          <p:nvPr>
            <p:ph type="title"/>
          </p:nvPr>
        </p:nvSpPr>
        <p:spPr>
          <a:xfrm>
            <a:off x="892967" y="142875"/>
            <a:ext cx="7358066" cy="1785939"/>
          </a:xfrm>
          <a:prstGeom prst="rect">
            <a:avLst/>
          </a:prstGeom>
        </p:spPr>
        <p:txBody>
          <a:bodyPr lIns="35717" tIns="35717" rIns="35717" bIns="35717"/>
          <a:lstStyle>
            <a:lvl1pPr algn="ctr" defTabSz="321467">
              <a:defRPr sz="5000">
                <a:latin typeface="Chalkduster"/>
                <a:ea typeface="Chalkduster"/>
                <a:cs typeface="Chalkduster"/>
                <a:sym typeface="Chalkduster"/>
              </a:defRPr>
            </a:lvl1pPr>
          </a:lstStyle>
          <a:p>
            <a:r>
              <a:t>Title Text</a:t>
            </a:r>
          </a:p>
        </p:txBody>
      </p:sp>
      <p:sp>
        <p:nvSpPr>
          <p:cNvPr id="1010" name="Body Level One…"/>
          <p:cNvSpPr txBox="1">
            <a:spLocks noGrp="1"/>
          </p:cNvSpPr>
          <p:nvPr>
            <p:ph type="body" idx="1"/>
          </p:nvPr>
        </p:nvSpPr>
        <p:spPr>
          <a:xfrm>
            <a:off x="892967" y="1946670"/>
            <a:ext cx="7358066" cy="4036221"/>
          </a:xfrm>
          <a:prstGeom prst="rect">
            <a:avLst/>
          </a:prstGeom>
        </p:spPr>
        <p:txBody>
          <a:bodyPr lIns="35717" tIns="35717" rIns="35717" bIns="35717" anchor="ctr"/>
          <a:lstStyle>
            <a:lvl1pPr marL="381000" indent="-381000" defTabSz="321467">
              <a:spcBef>
                <a:spcPts val="2500"/>
              </a:spcBef>
              <a:buSzPct val="43000"/>
              <a:buFontTx/>
              <a:buBlip>
                <a:blip r:embed="rId3"/>
              </a:buBlip>
              <a:defRPr sz="2400">
                <a:solidFill>
                  <a:srgbClr val="FFFFFF"/>
                </a:solidFill>
                <a:latin typeface="Chalkduster"/>
                <a:ea typeface="Chalkduster"/>
                <a:cs typeface="Chalkduster"/>
                <a:sym typeface="Chalkduster"/>
              </a:defRPr>
            </a:lvl1pPr>
            <a:lvl2pPr marL="952500" indent="-381000" defTabSz="321467">
              <a:spcBef>
                <a:spcPts val="2500"/>
              </a:spcBef>
              <a:buSzPct val="43000"/>
              <a:buFontTx/>
              <a:buBlip>
                <a:blip r:embed="rId3"/>
              </a:buBlip>
              <a:defRPr sz="2400">
                <a:solidFill>
                  <a:srgbClr val="FFFFFF"/>
                </a:solidFill>
                <a:latin typeface="Chalkduster"/>
                <a:ea typeface="Chalkduster"/>
                <a:cs typeface="Chalkduster"/>
                <a:sym typeface="Chalkduster"/>
              </a:defRPr>
            </a:lvl2pPr>
            <a:lvl3pPr marL="1524000" indent="-381000" defTabSz="321467">
              <a:spcBef>
                <a:spcPts val="2500"/>
              </a:spcBef>
              <a:buSzPct val="43000"/>
              <a:buFontTx/>
              <a:buBlip>
                <a:blip r:embed="rId3"/>
              </a:buBlip>
              <a:defRPr sz="2400">
                <a:solidFill>
                  <a:srgbClr val="FFFFFF"/>
                </a:solidFill>
                <a:latin typeface="Chalkduster"/>
                <a:ea typeface="Chalkduster"/>
                <a:cs typeface="Chalkduster"/>
                <a:sym typeface="Chalkduster"/>
              </a:defRPr>
            </a:lvl3pPr>
            <a:lvl4pPr marL="2095500" indent="-381000" defTabSz="321467">
              <a:spcBef>
                <a:spcPts val="2500"/>
              </a:spcBef>
              <a:buSzPct val="43000"/>
              <a:buFontTx/>
              <a:buBlip>
                <a:blip r:embed="rId3"/>
              </a:buBlip>
              <a:defRPr sz="2400">
                <a:solidFill>
                  <a:srgbClr val="FFFFFF"/>
                </a:solidFill>
                <a:latin typeface="Chalkduster"/>
                <a:ea typeface="Chalkduster"/>
                <a:cs typeface="Chalkduster"/>
                <a:sym typeface="Chalkduster"/>
              </a:defRPr>
            </a:lvl4pPr>
            <a:lvl5pPr marL="2667000" indent="-381000" defTabSz="321467">
              <a:spcBef>
                <a:spcPts val="2500"/>
              </a:spcBef>
              <a:buSzPct val="43000"/>
              <a:buFontTx/>
              <a:buBlip>
                <a:blip r:embed="rId3"/>
              </a:buBlip>
              <a:defRPr sz="2400">
                <a:solidFill>
                  <a:srgbClr val="FFFFFF"/>
                </a:solidFill>
                <a:latin typeface="Chalkduster"/>
                <a:ea typeface="Chalkduster"/>
                <a:cs typeface="Chalkduster"/>
                <a:sym typeface="Chalkduster"/>
              </a:defRPr>
            </a:lvl5pPr>
          </a:lstStyle>
          <a:p>
            <a:r>
              <a:t>Body Level One</a:t>
            </a:r>
          </a:p>
          <a:p>
            <a:pPr lvl="1"/>
            <a:r>
              <a:t>Body Level Two</a:t>
            </a:r>
          </a:p>
          <a:p>
            <a:pPr lvl="2"/>
            <a:r>
              <a:t>Body Level Three</a:t>
            </a:r>
          </a:p>
          <a:p>
            <a:pPr lvl="3"/>
            <a:r>
              <a:t>Body Level Four</a:t>
            </a:r>
          </a:p>
          <a:p>
            <a:pPr lvl="4"/>
            <a:r>
              <a:t>Body Level Five</a:t>
            </a:r>
          </a:p>
        </p:txBody>
      </p:sp>
      <p:sp>
        <p:nvSpPr>
          <p:cNvPr id="1011" name="Slide Number"/>
          <p:cNvSpPr txBox="1">
            <a:spLocks noGrp="1"/>
          </p:cNvSpPr>
          <p:nvPr>
            <p:ph type="sldNum" sz="quarter" idx="2"/>
          </p:nvPr>
        </p:nvSpPr>
        <p:spPr>
          <a:xfrm>
            <a:off x="4431089" y="6465092"/>
            <a:ext cx="281162" cy="298017"/>
          </a:xfrm>
          <a:prstGeom prst="rect">
            <a:avLst/>
          </a:prstGeom>
        </p:spPr>
        <p:txBody>
          <a:bodyPr lIns="35717" tIns="35717" rIns="35717" bIns="35717"/>
          <a:lstStyle>
            <a:lvl1pPr algn="ctr" defTabSz="321467">
              <a:defRPr sz="1200">
                <a:solidFill>
                  <a:srgbClr val="FFFFFF"/>
                </a:solidFill>
                <a:latin typeface="Chalkduster"/>
                <a:ea typeface="Chalkduster"/>
                <a:cs typeface="Chalkduster"/>
                <a:sym typeface="Chalkduster"/>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3.png" descr="image3.png"/>
          <p:cNvPicPr>
            <a:picLocks noChangeAspect="1"/>
          </p:cNvPicPr>
          <p:nvPr/>
        </p:nvPicPr>
        <p:blipFill>
          <a:blip r:embed="rId100" cstate="email">
            <a:extLst>
              <a:ext uri="{28A0092B-C50C-407E-A947-70E740481C1C}">
                <a14:useLocalDpi xmlns:a14="http://schemas.microsoft.com/office/drawing/2010/main"/>
              </a:ext>
            </a:extLst>
          </a:blip>
          <a:stretch>
            <a:fillRect/>
          </a:stretch>
        </p:blipFill>
        <p:spPr>
          <a:xfrm>
            <a:off x="457200" y="6299200"/>
            <a:ext cx="895350" cy="336550"/>
          </a:xfrm>
          <a:prstGeom prst="rect">
            <a:avLst/>
          </a:prstGeom>
          <a:ln w="12700">
            <a:miter lim="400000"/>
          </a:ln>
        </p:spPr>
      </p:pic>
      <p:sp>
        <p:nvSpPr>
          <p:cNvPr id="3" name="Rectangle"/>
          <p:cNvSpPr/>
          <p:nvPr/>
        </p:nvSpPr>
        <p:spPr>
          <a:xfrm>
            <a:off x="0" y="0"/>
            <a:ext cx="9144000" cy="6858000"/>
          </a:xfrm>
          <a:prstGeom prst="rect">
            <a:avLst/>
          </a:prstGeom>
          <a:ln w="3175">
            <a:solidFill>
              <a:srgbClr val="958D85"/>
            </a:solidFill>
          </a:ln>
        </p:spPr>
        <p:txBody>
          <a:bodyPr lIns="45718" tIns="45718" rIns="45718" bIns="45718" anchor="ctr"/>
          <a:lstStyle/>
          <a:p>
            <a:pPr algn="ctr">
              <a:defRPr>
                <a:latin typeface="Calibri"/>
                <a:ea typeface="Calibri"/>
                <a:cs typeface="Calibri"/>
                <a:sym typeface="Calibri"/>
              </a:defRPr>
            </a:pPr>
            <a:endParaRPr/>
          </a:p>
        </p:txBody>
      </p:sp>
      <p:sp>
        <p:nvSpPr>
          <p:cNvPr id="4" name="Rectangle"/>
          <p:cNvSpPr/>
          <p:nvPr/>
        </p:nvSpPr>
        <p:spPr>
          <a:xfrm>
            <a:off x="-76200" y="457200"/>
            <a:ext cx="9296400" cy="533400"/>
          </a:xfrm>
          <a:prstGeom prst="rect">
            <a:avLst/>
          </a:prstGeom>
          <a:solidFill>
            <a:schemeClr val="accent1"/>
          </a:solidFill>
          <a:ln w="12700">
            <a:miter lim="400000"/>
          </a:ln>
          <a:effectLst>
            <a:outerShdw blurRad="88900" dist="61087" dir="5400000" rotWithShape="0">
              <a:srgbClr val="808080">
                <a:alpha val="25000"/>
              </a:srgbClr>
            </a:outerShdw>
          </a:effectLst>
        </p:spPr>
        <p:txBody>
          <a:bodyPr lIns="45718" tIns="45718" rIns="45718" bIns="45718" anchor="ctr"/>
          <a:lstStyle/>
          <a:p>
            <a:pPr algn="ctr">
              <a:defRPr>
                <a:latin typeface="Calibri"/>
                <a:ea typeface="Calibri"/>
                <a:cs typeface="Calibri"/>
                <a:sym typeface="Calibri"/>
              </a:defRPr>
            </a:pPr>
            <a:endParaRPr/>
          </a:p>
        </p:txBody>
      </p:sp>
      <p:sp>
        <p:nvSpPr>
          <p:cNvPr id="5" name="Title Text"/>
          <p:cNvSpPr txBox="1">
            <a:spLocks noGrp="1"/>
          </p:cNvSpPr>
          <p:nvPr>
            <p:ph type="title"/>
          </p:nvPr>
        </p:nvSpPr>
        <p:spPr>
          <a:xfrm>
            <a:off x="381000" y="457201"/>
            <a:ext cx="8763000" cy="5334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6" name="Body Level One…"/>
          <p:cNvSpPr txBox="1">
            <a:spLocks noGrp="1"/>
          </p:cNvSpPr>
          <p:nvPr>
            <p:ph type="body" idx="1"/>
          </p:nvPr>
        </p:nvSpPr>
        <p:spPr>
          <a:xfrm>
            <a:off x="457200" y="1219206"/>
            <a:ext cx="82296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3" tIns="45703" rIns="45703" bIns="45703">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7086600" y="6477000"/>
            <a:ext cx="351731" cy="345629"/>
          </a:xfrm>
          <a:prstGeom prst="rect">
            <a:avLst/>
          </a:prstGeom>
          <a:ln w="12700">
            <a:miter lim="400000"/>
          </a:ln>
        </p:spPr>
        <p:txBody>
          <a:bodyPr wrap="none" lIns="0" tIns="0" rIns="0" bIns="0">
            <a:spAutoFit/>
          </a:bodyPr>
          <a:lstStyle>
            <a:lvl1pPr>
              <a:defRPr>
                <a:solidFill>
                  <a:srgbClr val="958D85"/>
                </a:solidFill>
                <a:latin typeface="+mj-lt"/>
                <a:ea typeface="+mj-ea"/>
                <a:cs typeface="+mj-cs"/>
                <a:sym typeface="Aria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Lst>
  <p:transition spd="med"/>
  <p:txStyles>
    <p:titleStyle>
      <a:lvl1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1pPr>
      <a:lvl2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2pPr>
      <a:lvl3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3pPr>
      <a:lvl4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4pPr>
      <a:lvl5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5pPr>
      <a:lvl6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6pPr>
      <a:lvl7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7pPr>
      <a:lvl8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8pPr>
      <a:lvl9pPr marL="0" marR="0" indent="0" algn="l" defTabSz="455612" rtl="0" latinLnBrk="0">
        <a:lnSpc>
          <a:spcPct val="100000"/>
        </a:lnSpc>
        <a:spcBef>
          <a:spcPts val="0"/>
        </a:spcBef>
        <a:spcAft>
          <a:spcPts val="0"/>
        </a:spcAft>
        <a:buClrTx/>
        <a:buSzTx/>
        <a:buFontTx/>
        <a:buNone/>
        <a:tabLst/>
        <a:defRPr sz="2000" b="0" i="0" u="none" strike="noStrike" cap="none" spc="0" baseline="0">
          <a:solidFill>
            <a:srgbClr val="FFFFFF"/>
          </a:solidFill>
          <a:uFillTx/>
          <a:latin typeface="Arial Narrow"/>
          <a:ea typeface="Arial Narrow"/>
          <a:cs typeface="Arial Narrow"/>
          <a:sym typeface="Arial Narrow"/>
        </a:defRPr>
      </a:lvl9pPr>
    </p:titleStyle>
    <p:bodyStyle>
      <a:lvl1pPr marL="341313" marR="0" indent="-341313"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1pPr>
      <a:lvl2pPr marL="785079" marR="0" indent="-327879"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2pPr>
      <a:lvl3pPr marL="1223962" marR="0" indent="-309562"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3pPr>
      <a:lvl4pPr marL="1749955" marR="0" indent="-378355"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4pPr>
      <a:lvl5pPr marL="2254449" marR="0" indent="-425649"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5pPr>
      <a:lvl6pPr marL="2627908" marR="0" indent="-342770"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6pPr>
      <a:lvl7pPr marL="3084932" marR="0" indent="-342770"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7pPr>
      <a:lvl8pPr marL="3541960" marR="0" indent="-342770"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8pPr>
      <a:lvl9pPr marL="3998986" marR="0" indent="-342770" algn="l" defTabSz="455612" rtl="0" latinLnBrk="0">
        <a:lnSpc>
          <a:spcPct val="100000"/>
        </a:lnSpc>
        <a:spcBef>
          <a:spcPts val="700"/>
        </a:spcBef>
        <a:spcAft>
          <a:spcPts val="0"/>
        </a:spcAft>
        <a:buClrTx/>
        <a:buSzPct val="100000"/>
        <a:buFont typeface="Arial"/>
        <a:buChar char="•"/>
        <a:tabLst/>
        <a:defRPr sz="3000" b="0" i="0" u="none" strike="noStrike" cap="none" spc="0" baseline="0">
          <a:solidFill>
            <a:srgbClr val="58585A"/>
          </a:solidFill>
          <a:uFillTx/>
          <a:latin typeface="Georgia"/>
          <a:ea typeface="Georgia"/>
          <a:cs typeface="Georgia"/>
          <a:sym typeface="Georgia"/>
        </a:defRPr>
      </a:lvl9pPr>
    </p:bodyStyle>
    <p:otherStyle>
      <a:lvl1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fj2@icloud.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46.jpeg"/><Relationship Id="rId4"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38.xml"/><Relationship Id="rId4" Type="http://schemas.openxmlformats.org/officeDocument/2006/relationships/hyperlink" Target="mailto:cfj2@iclou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 name="WaSH In Schools: the classroom component"/>
          <p:cNvSpPr txBox="1">
            <a:spLocks noGrp="1"/>
          </p:cNvSpPr>
          <p:nvPr>
            <p:ph type="ctrTitle"/>
          </p:nvPr>
        </p:nvSpPr>
        <p:spPr>
          <a:xfrm>
            <a:off x="-1" y="3276786"/>
            <a:ext cx="9144001" cy="990602"/>
          </a:xfrm>
          <a:prstGeom prst="rect">
            <a:avLst/>
          </a:prstGeom>
        </p:spPr>
        <p:txBody>
          <a:bodyPr/>
          <a:lstStyle/>
          <a:p>
            <a:r>
              <a:t>WaSH In Schools: the classroom component</a:t>
            </a:r>
          </a:p>
        </p:txBody>
      </p:sp>
      <p:sp>
        <p:nvSpPr>
          <p:cNvPr id="1021" name="Carolyn Johnson…"/>
          <p:cNvSpPr txBox="1">
            <a:spLocks noGrp="1"/>
          </p:cNvSpPr>
          <p:nvPr>
            <p:ph type="subTitle" sz="quarter" idx="1"/>
          </p:nvPr>
        </p:nvSpPr>
        <p:spPr>
          <a:xfrm>
            <a:off x="772400" y="4488677"/>
            <a:ext cx="7599200" cy="1605463"/>
          </a:xfrm>
          <a:prstGeom prst="rect">
            <a:avLst/>
          </a:prstGeom>
        </p:spPr>
        <p:txBody>
          <a:bodyPr/>
          <a:lstStyle/>
          <a:p>
            <a:pPr defTabSz="391827">
              <a:spcBef>
                <a:spcPts val="400"/>
              </a:spcBef>
              <a:defRPr sz="1800"/>
            </a:pPr>
            <a:r>
              <a:t>Carolyn Johnson</a:t>
            </a:r>
          </a:p>
          <a:p>
            <a:pPr defTabSz="391827">
              <a:spcBef>
                <a:spcPts val="400"/>
              </a:spcBef>
              <a:defRPr sz="1800"/>
            </a:pPr>
            <a:r>
              <a:t>Yarmouth Rotary, Maine, USA</a:t>
            </a:r>
          </a:p>
          <a:p>
            <a:pPr defTabSz="391827">
              <a:spcBef>
                <a:spcPts val="400"/>
              </a:spcBef>
              <a:defRPr sz="1800"/>
            </a:pPr>
            <a:r>
              <a:t>Chair, BELRAG (Basic Education &amp; Literacy Rotary Action Group)</a:t>
            </a:r>
          </a:p>
          <a:p>
            <a:pPr defTabSz="391827">
              <a:spcBef>
                <a:spcPts val="400"/>
              </a:spcBef>
              <a:defRPr sz="1800"/>
            </a:pPr>
            <a:r>
              <a:t>WinS Target Challenge Advisory Committee</a:t>
            </a:r>
          </a:p>
          <a:p>
            <a:pPr defTabSz="391827">
              <a:spcBef>
                <a:spcPts val="400"/>
              </a:spcBef>
              <a:defRPr sz="1800" u="sng">
                <a:solidFill>
                  <a:srgbClr val="0000FF"/>
                </a:solidFill>
                <a:uFill>
                  <a:solidFill>
                    <a:srgbClr val="0000FF"/>
                  </a:solidFill>
                </a:uFill>
              </a:defRPr>
            </a:pPr>
            <a:r>
              <a:rPr>
                <a:hlinkClick r:id="rId2"/>
              </a:rPr>
              <a:t>cfj2@icloud.com</a:t>
            </a:r>
            <a:r>
              <a:rPr u="none">
                <a:solidFill>
                  <a:srgbClr val="00AEEF"/>
                </a:solidFill>
                <a:uFillTx/>
              </a:rPr>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 name="Integrate into the curriculum"/>
          <p:cNvSpPr txBox="1">
            <a:spLocks noGrp="1"/>
          </p:cNvSpPr>
          <p:nvPr>
            <p:ph type="title"/>
          </p:nvPr>
        </p:nvSpPr>
        <p:spPr>
          <a:xfrm>
            <a:off x="381000" y="457201"/>
            <a:ext cx="8763000" cy="533402"/>
          </a:xfrm>
          <a:prstGeom prst="rect">
            <a:avLst/>
          </a:prstGeom>
        </p:spPr>
        <p:txBody>
          <a:bodyPr/>
          <a:lstStyle>
            <a:lvl1pPr>
              <a:defRPr sz="2500">
                <a:latin typeface="+mj-lt"/>
                <a:ea typeface="+mj-ea"/>
                <a:cs typeface="+mj-cs"/>
                <a:sym typeface="Arial"/>
              </a:defRPr>
            </a:lvl1pPr>
          </a:lstStyle>
          <a:p>
            <a:r>
              <a:t>Integrate into the curriculum</a:t>
            </a:r>
          </a:p>
        </p:txBody>
      </p:sp>
      <p:sp>
        <p:nvSpPr>
          <p:cNvPr id="1083" name="Language Arts (reading, writing, listening, speaking)…"/>
          <p:cNvSpPr txBox="1">
            <a:spLocks noGrp="1"/>
          </p:cNvSpPr>
          <p:nvPr>
            <p:ph type="body" idx="1"/>
          </p:nvPr>
        </p:nvSpPr>
        <p:spPr>
          <a:xfrm>
            <a:off x="457200" y="1219206"/>
            <a:ext cx="8229600" cy="4525963"/>
          </a:xfrm>
          <a:prstGeom prst="rect">
            <a:avLst/>
          </a:prstGeom>
        </p:spPr>
        <p:txBody>
          <a:bodyPr/>
          <a:lstStyle/>
          <a:p>
            <a:pPr marL="0" indent="0">
              <a:buSzTx/>
              <a:buNone/>
              <a:defRPr sz="2600">
                <a:solidFill>
                  <a:srgbClr val="000000"/>
                </a:solidFill>
                <a:latin typeface="Times New Roman"/>
                <a:ea typeface="Times New Roman"/>
                <a:cs typeface="Times New Roman"/>
                <a:sym typeface="Times New Roman"/>
              </a:defRPr>
            </a:pPr>
            <a:r>
              <a:t>Language Arts (reading, writing, listening, speaking)</a:t>
            </a:r>
          </a:p>
          <a:p>
            <a:pPr marL="798512" lvl="1" indent="-341312">
              <a:buChar char="•"/>
              <a:defRPr sz="2600">
                <a:solidFill>
                  <a:srgbClr val="000000"/>
                </a:solidFill>
                <a:latin typeface="Times New Roman"/>
                <a:ea typeface="Times New Roman"/>
                <a:cs typeface="Times New Roman"/>
                <a:sym typeface="Times New Roman"/>
              </a:defRPr>
            </a:pPr>
            <a:r>
              <a:t>write stories (big books, little books) to share information (what was taught - a good way to check for for understanding)</a:t>
            </a:r>
          </a:p>
          <a:p>
            <a:pPr marL="798512" lvl="1" indent="-341312">
              <a:buChar char="•"/>
              <a:defRPr sz="2600">
                <a:solidFill>
                  <a:srgbClr val="000000"/>
                </a:solidFill>
                <a:latin typeface="Times New Roman"/>
                <a:ea typeface="Times New Roman"/>
                <a:cs typeface="Times New Roman"/>
                <a:sym typeface="Times New Roman"/>
              </a:defRPr>
            </a:pPr>
            <a:r>
              <a:t>read books about the topics</a:t>
            </a:r>
          </a:p>
          <a:p>
            <a:pPr marL="798512" lvl="1" indent="-341312">
              <a:buChar char="•"/>
              <a:defRPr sz="2600">
                <a:solidFill>
                  <a:srgbClr val="000000"/>
                </a:solidFill>
                <a:latin typeface="Times New Roman"/>
                <a:ea typeface="Times New Roman"/>
                <a:cs typeface="Times New Roman"/>
                <a:sym typeface="Times New Roman"/>
              </a:defRPr>
            </a:pPr>
            <a:r>
              <a:t>dramatize what you’ve learned (share with younger students or the community)</a:t>
            </a:r>
          </a:p>
        </p:txBody>
      </p:sp>
      <p:sp>
        <p:nvSpPr>
          <p:cNvPr id="1084" name="Civics, history, social sciences…"/>
          <p:cNvSpPr txBox="1"/>
          <p:nvPr/>
        </p:nvSpPr>
        <p:spPr>
          <a:xfrm>
            <a:off x="4654801" y="4297510"/>
            <a:ext cx="4386893" cy="2432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3" tIns="45703" rIns="45703" bIns="45703">
            <a:normAutofit/>
          </a:bodyPr>
          <a:lstStyle/>
          <a:p>
            <a:pPr defTabSz="350821">
              <a:spcBef>
                <a:spcPts val="500"/>
              </a:spcBef>
              <a:defRPr sz="2300" b="1">
                <a:solidFill>
                  <a:srgbClr val="942193"/>
                </a:solidFill>
                <a:latin typeface="Times New Roman"/>
                <a:ea typeface="Times New Roman"/>
                <a:cs typeface="Times New Roman"/>
                <a:sym typeface="Times New Roman"/>
              </a:defRPr>
            </a:pPr>
            <a:r>
              <a:t>Civics, history, social sciences</a:t>
            </a:r>
          </a:p>
          <a:p>
            <a:pPr marL="614853" lvl="1" indent="-262810" defTabSz="350821">
              <a:spcBef>
                <a:spcPts val="500"/>
              </a:spcBef>
              <a:buSzPct val="100000"/>
              <a:buFont typeface="Arial"/>
              <a:buChar char="•"/>
              <a:defRPr sz="2300">
                <a:solidFill>
                  <a:srgbClr val="942193"/>
                </a:solidFill>
                <a:latin typeface="Times New Roman"/>
                <a:ea typeface="Times New Roman"/>
                <a:cs typeface="Times New Roman"/>
                <a:sym typeface="Times New Roman"/>
              </a:defRPr>
            </a:pPr>
            <a:r>
              <a:t>national sanitation policies</a:t>
            </a:r>
          </a:p>
          <a:p>
            <a:pPr marL="614853" lvl="1" indent="-262810" defTabSz="350821">
              <a:spcBef>
                <a:spcPts val="500"/>
              </a:spcBef>
              <a:buSzPct val="100000"/>
              <a:buFont typeface="Arial"/>
              <a:buChar char="•"/>
              <a:defRPr sz="2300">
                <a:solidFill>
                  <a:srgbClr val="942193"/>
                </a:solidFill>
                <a:latin typeface="Times New Roman"/>
                <a:ea typeface="Times New Roman"/>
                <a:cs typeface="Times New Roman"/>
                <a:sym typeface="Times New Roman"/>
              </a:defRPr>
            </a:pPr>
            <a:r>
              <a:t>water influence on community growth or policies</a:t>
            </a:r>
          </a:p>
          <a:p>
            <a:pPr marL="614853" lvl="1" indent="-262810" defTabSz="350821">
              <a:spcBef>
                <a:spcPts val="500"/>
              </a:spcBef>
              <a:buSzPct val="100000"/>
              <a:buFont typeface="Arial"/>
              <a:buChar char="•"/>
              <a:defRPr sz="2300">
                <a:solidFill>
                  <a:srgbClr val="942193"/>
                </a:solidFill>
                <a:latin typeface="Times New Roman"/>
                <a:ea typeface="Times New Roman"/>
                <a:cs typeface="Times New Roman"/>
                <a:sym typeface="Times New Roman"/>
              </a:defRPr>
            </a:pPr>
            <a:r>
              <a:t>traditional practices about water, hygiene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 name="Literacy materials to support content, concepts"/>
          <p:cNvSpPr txBox="1">
            <a:spLocks noGrp="1"/>
          </p:cNvSpPr>
          <p:nvPr>
            <p:ph type="title"/>
          </p:nvPr>
        </p:nvSpPr>
        <p:spPr>
          <a:xfrm>
            <a:off x="381000" y="457201"/>
            <a:ext cx="8763000" cy="533402"/>
          </a:xfrm>
          <a:prstGeom prst="rect">
            <a:avLst/>
          </a:prstGeom>
        </p:spPr>
        <p:txBody>
          <a:bodyPr/>
          <a:lstStyle/>
          <a:p>
            <a:r>
              <a:t>Literacy materials to support content, concepts</a:t>
            </a:r>
          </a:p>
        </p:txBody>
      </p:sp>
      <p:pic>
        <p:nvPicPr>
          <p:cNvPr id="1087" name="UNADJUSTEDNONRAW_thumb_752e.jpg" descr="UNADJUSTEDNONRAW_thumb_752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5427" y="3397074"/>
            <a:ext cx="4421222" cy="3315916"/>
          </a:xfrm>
          <a:prstGeom prst="rect">
            <a:avLst/>
          </a:prstGeom>
          <a:ln w="12700">
            <a:miter lim="400000"/>
          </a:ln>
        </p:spPr>
      </p:pic>
      <p:pic>
        <p:nvPicPr>
          <p:cNvPr id="1088" name="UNADJUSTEDNONRAW_thumb_79c2.jpg" descr="UNADJUSTEDNONRAW_thumb_79c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457" y="3170171"/>
            <a:ext cx="3981300" cy="2985975"/>
          </a:xfrm>
          <a:prstGeom prst="rect">
            <a:avLst/>
          </a:prstGeom>
          <a:ln w="12700">
            <a:miter lim="400000"/>
          </a:ln>
        </p:spPr>
      </p:pic>
      <p:pic>
        <p:nvPicPr>
          <p:cNvPr id="1089" name="UNADJUSTEDNONRAW_thumb_79ca.jpg" descr="UNADJUSTEDNONRAW_thumb_79ca.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150206" y="1023915"/>
            <a:ext cx="5021326" cy="239922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00" y="53176"/>
            <a:ext cx="2288063" cy="2860079"/>
          </a:xfrm>
          <a:prstGeom prst="rect">
            <a:avLst/>
          </a:prstGeom>
          <a:ln w="12700">
            <a:miter lim="400000"/>
          </a:ln>
        </p:spPr>
      </p:pic>
      <p:pic>
        <p:nvPicPr>
          <p:cNvPr id="1094"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079" y="3043658"/>
            <a:ext cx="2288065" cy="2858440"/>
          </a:xfrm>
          <a:prstGeom prst="rect">
            <a:avLst/>
          </a:prstGeom>
          <a:ln w="12700">
            <a:miter lim="400000"/>
          </a:ln>
        </p:spPr>
      </p:pic>
      <p:pic>
        <p:nvPicPr>
          <p:cNvPr id="1095"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34953" y="70020"/>
            <a:ext cx="1936752" cy="1936752"/>
          </a:xfrm>
          <a:prstGeom prst="rect">
            <a:avLst/>
          </a:prstGeom>
          <a:ln w="12700">
            <a:miter lim="400000"/>
          </a:ln>
        </p:spPr>
      </p:pic>
      <p:pic>
        <p:nvPicPr>
          <p:cNvPr id="1096"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66434" y="204318"/>
            <a:ext cx="2768452" cy="2258018"/>
          </a:xfrm>
          <a:prstGeom prst="rect">
            <a:avLst/>
          </a:prstGeom>
          <a:ln w="12700">
            <a:miter lim="400000"/>
          </a:ln>
        </p:spPr>
      </p:pic>
      <p:pic>
        <p:nvPicPr>
          <p:cNvPr id="1097"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06629" y="2722709"/>
            <a:ext cx="2288064" cy="3500337"/>
          </a:xfrm>
          <a:prstGeom prst="rect">
            <a:avLst/>
          </a:prstGeom>
          <a:ln w="12700">
            <a:miter lim="400000"/>
          </a:ln>
        </p:spPr>
      </p:pic>
      <p:pic>
        <p:nvPicPr>
          <p:cNvPr id="1098"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29367" y="2160808"/>
            <a:ext cx="2275237" cy="2275237"/>
          </a:xfrm>
          <a:prstGeom prst="rect">
            <a:avLst/>
          </a:prstGeom>
          <a:ln w="12700">
            <a:miter lim="400000"/>
          </a:ln>
        </p:spPr>
      </p:pic>
      <p:pic>
        <p:nvPicPr>
          <p:cNvPr id="1099"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17925" y="4590081"/>
            <a:ext cx="2420941" cy="1936753"/>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50" y="142513"/>
            <a:ext cx="2131975" cy="1797954"/>
          </a:xfrm>
          <a:prstGeom prst="rect">
            <a:avLst/>
          </a:prstGeom>
          <a:ln w="12700">
            <a:miter lim="400000"/>
          </a:ln>
        </p:spPr>
      </p:pic>
      <p:pic>
        <p:nvPicPr>
          <p:cNvPr id="1104"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253" y="1213516"/>
            <a:ext cx="2372105" cy="1992568"/>
          </a:xfrm>
          <a:prstGeom prst="rect">
            <a:avLst/>
          </a:prstGeom>
          <a:ln w="12700">
            <a:miter lim="400000"/>
          </a:ln>
        </p:spPr>
      </p:pic>
      <p:pic>
        <p:nvPicPr>
          <p:cNvPr id="1105"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1148" y="493597"/>
            <a:ext cx="2541705" cy="2541703"/>
          </a:xfrm>
          <a:prstGeom prst="rect">
            <a:avLst/>
          </a:prstGeom>
          <a:ln w="12700">
            <a:miter lim="400000"/>
          </a:ln>
        </p:spPr>
      </p:pic>
      <p:pic>
        <p:nvPicPr>
          <p:cNvPr id="1106"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01148" y="3660159"/>
            <a:ext cx="2541705" cy="3121641"/>
          </a:xfrm>
          <a:prstGeom prst="rect">
            <a:avLst/>
          </a:prstGeom>
          <a:ln w="12700">
            <a:miter lim="400000"/>
          </a:ln>
        </p:spPr>
      </p:pic>
      <p:pic>
        <p:nvPicPr>
          <p:cNvPr id="1107"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84743" y="3018283"/>
            <a:ext cx="2131976" cy="2648266"/>
          </a:xfrm>
          <a:prstGeom prst="rect">
            <a:avLst/>
          </a:prstGeom>
          <a:ln w="12700">
            <a:miter lim="400000"/>
          </a:ln>
        </p:spPr>
      </p:pic>
      <p:pic>
        <p:nvPicPr>
          <p:cNvPr id="1108"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129" y="3510210"/>
            <a:ext cx="2886154" cy="2383264"/>
          </a:xfrm>
          <a:prstGeom prst="rect">
            <a:avLst/>
          </a:prstGeom>
          <a:ln w="12700">
            <a:miter lim="400000"/>
          </a:ln>
        </p:spPr>
      </p:pic>
      <p:pic>
        <p:nvPicPr>
          <p:cNvPr id="1109" name="Image" descr="Imag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89700" y="81210"/>
            <a:ext cx="2292912" cy="268739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 name="Sustainability: Improve the quality of instruction by supporting teachers"/>
          <p:cNvSpPr txBox="1">
            <a:spLocks noGrp="1"/>
          </p:cNvSpPr>
          <p:nvPr>
            <p:ph type="title"/>
          </p:nvPr>
        </p:nvSpPr>
        <p:spPr>
          <a:xfrm>
            <a:off x="381000" y="457201"/>
            <a:ext cx="8763000" cy="533402"/>
          </a:xfrm>
          <a:prstGeom prst="rect">
            <a:avLst/>
          </a:prstGeom>
        </p:spPr>
        <p:txBody>
          <a:bodyPr/>
          <a:lstStyle/>
          <a:p>
            <a:r>
              <a:t>Sustainability: Improve the quality of instruction by supporting teachers</a:t>
            </a:r>
          </a:p>
        </p:txBody>
      </p:sp>
      <p:sp>
        <p:nvSpPr>
          <p:cNvPr id="1114" name="Community Assessment: find out what teachers know, how they teach, professional development…"/>
          <p:cNvSpPr txBox="1">
            <a:spLocks noGrp="1"/>
          </p:cNvSpPr>
          <p:nvPr>
            <p:ph type="body" sz="quarter" idx="1"/>
          </p:nvPr>
        </p:nvSpPr>
        <p:spPr>
          <a:xfrm>
            <a:off x="462110" y="2113308"/>
            <a:ext cx="3847140" cy="3063184"/>
          </a:xfrm>
          <a:prstGeom prst="rect">
            <a:avLst/>
          </a:prstGeom>
        </p:spPr>
        <p:txBody>
          <a:bodyPr/>
          <a:lstStyle/>
          <a:p>
            <a:pPr marL="341311" indent="-341311">
              <a:defRPr sz="2400" b="1"/>
            </a:pPr>
            <a:r>
              <a:t>Community Assessment:</a:t>
            </a:r>
            <a:r>
              <a:rPr b="0"/>
              <a:t> find out what teachers know, how they teach, professional development</a:t>
            </a:r>
          </a:p>
          <a:p>
            <a:pPr marL="341311" indent="-341311">
              <a:defRPr sz="2400"/>
            </a:pPr>
            <a:r>
              <a:t>Introduce effective </a:t>
            </a:r>
            <a:r>
              <a:rPr b="1"/>
              <a:t>teaching strategies</a:t>
            </a:r>
          </a:p>
        </p:txBody>
      </p:sp>
      <p:sp>
        <p:nvSpPr>
          <p:cNvPr id="1115" name="Make it easy for teachers to use…"/>
          <p:cNvSpPr txBox="1"/>
          <p:nvPr/>
        </p:nvSpPr>
        <p:spPr>
          <a:xfrm>
            <a:off x="4708923" y="1335351"/>
            <a:ext cx="3847139" cy="45384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3" tIns="45703" rIns="45703" bIns="45703">
            <a:normAutofit lnSpcReduction="10000"/>
          </a:bodyPr>
          <a:lstStyle/>
          <a:p>
            <a:pPr marL="331073" indent="-331073" defTabSz="441944">
              <a:spcBef>
                <a:spcPts val="600"/>
              </a:spcBef>
              <a:buSzPct val="100000"/>
              <a:buFont typeface="Arial"/>
              <a:buChar char="•"/>
              <a:defRPr sz="2300" b="1">
                <a:solidFill>
                  <a:srgbClr val="58585A"/>
                </a:solidFill>
                <a:latin typeface="Georgia"/>
                <a:ea typeface="Georgia"/>
                <a:cs typeface="Georgia"/>
                <a:sym typeface="Georgia"/>
              </a:defRPr>
            </a:pPr>
            <a:r>
              <a:t>Make it easy </a:t>
            </a:r>
            <a:r>
              <a:rPr b="0"/>
              <a:t>for teachers to use </a:t>
            </a:r>
          </a:p>
          <a:p>
            <a:pPr marL="774556" lvl="1" indent="-331073" defTabSz="441944">
              <a:spcBef>
                <a:spcPts val="600"/>
              </a:spcBef>
              <a:buSzPct val="100000"/>
              <a:buFont typeface="Arial"/>
              <a:buChar char="•"/>
              <a:defRPr sz="2300">
                <a:solidFill>
                  <a:srgbClr val="58585A"/>
                </a:solidFill>
                <a:latin typeface="Georgia"/>
                <a:ea typeface="Georgia"/>
                <a:cs typeface="Georgia"/>
                <a:sym typeface="Georgia"/>
              </a:defRPr>
            </a:pPr>
            <a:r>
              <a:t>Identify a few lessons to incorporate WASH (age/grade appropriate)</a:t>
            </a:r>
          </a:p>
          <a:p>
            <a:pPr marL="774556" lvl="1" indent="-331073" defTabSz="441944">
              <a:spcBef>
                <a:spcPts val="600"/>
              </a:spcBef>
              <a:buSzPct val="100000"/>
              <a:buFont typeface="Arial"/>
              <a:buChar char="•"/>
              <a:defRPr sz="2300">
                <a:solidFill>
                  <a:srgbClr val="58585A"/>
                </a:solidFill>
                <a:latin typeface="Georgia"/>
                <a:ea typeface="Georgia"/>
                <a:cs typeface="Georgia"/>
                <a:sym typeface="Georgia"/>
              </a:defRPr>
            </a:pPr>
            <a:r>
              <a:t>interactive planning sessions</a:t>
            </a:r>
          </a:p>
          <a:p>
            <a:pPr marL="774556" lvl="1" indent="-331073" defTabSz="441944">
              <a:spcBef>
                <a:spcPts val="600"/>
              </a:spcBef>
              <a:buSzPct val="100000"/>
              <a:buFont typeface="Arial"/>
              <a:buChar char="•"/>
              <a:defRPr sz="2300">
                <a:solidFill>
                  <a:srgbClr val="58585A"/>
                </a:solidFill>
                <a:latin typeface="Georgia"/>
                <a:ea typeface="Georgia"/>
                <a:cs typeface="Georgia"/>
                <a:sym typeface="Georgia"/>
              </a:defRPr>
            </a:pPr>
            <a:r>
              <a:t>classroom resources</a:t>
            </a:r>
          </a:p>
          <a:p>
            <a:pPr marL="774556" lvl="1" indent="-331073" defTabSz="441944">
              <a:spcBef>
                <a:spcPts val="600"/>
              </a:spcBef>
              <a:buSzPct val="100000"/>
              <a:buFont typeface="Arial"/>
              <a:buChar char="•"/>
              <a:defRPr sz="2300">
                <a:solidFill>
                  <a:srgbClr val="58585A"/>
                </a:solidFill>
                <a:latin typeface="Georgia"/>
                <a:ea typeface="Georgia"/>
                <a:cs typeface="Georgia"/>
                <a:sym typeface="Georgia"/>
              </a:defRPr>
            </a:pPr>
            <a:r>
              <a:t>offer support</a:t>
            </a:r>
          </a:p>
          <a:p>
            <a:pPr marL="774556" lvl="1" indent="-331073" defTabSz="441944">
              <a:spcBef>
                <a:spcPts val="600"/>
              </a:spcBef>
              <a:buSzPct val="100000"/>
              <a:buFont typeface="Arial"/>
              <a:buChar char="•"/>
              <a:defRPr sz="2300">
                <a:solidFill>
                  <a:srgbClr val="58585A"/>
                </a:solidFill>
                <a:latin typeface="Georgia"/>
                <a:ea typeface="Georgia"/>
                <a:cs typeface="Georgia"/>
                <a:sym typeface="Georgia"/>
              </a:defRPr>
            </a:pPr>
            <a:r>
              <a:t>find out if it works, problem solve, adjust</a:t>
            </a:r>
          </a:p>
        </p:txBody>
      </p:sp>
      <p:sp>
        <p:nvSpPr>
          <p:cNvPr id="1116" name="Water. Sanitation. Hygiene. Education. literacy.  A guide to WASH in Schools…"/>
          <p:cNvSpPr txBox="1"/>
          <p:nvPr/>
        </p:nvSpPr>
        <p:spPr>
          <a:xfrm>
            <a:off x="2370890" y="6218555"/>
            <a:ext cx="4783221" cy="438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lgn="ctr">
              <a:defRPr sz="1200">
                <a:solidFill>
                  <a:srgbClr val="958D85"/>
                </a:solidFill>
                <a:latin typeface="Calibri"/>
                <a:ea typeface="Calibri"/>
                <a:cs typeface="Calibri"/>
                <a:sym typeface="Calibri"/>
              </a:defRPr>
            </a:pPr>
            <a:r>
              <a:t>Water. Sanitation. Hygiene. Education. literacy.  A guide to WASH in Schools </a:t>
            </a:r>
          </a:p>
          <a:p>
            <a:pPr algn="ctr">
              <a:defRPr sz="1200">
                <a:solidFill>
                  <a:srgbClr val="958D85"/>
                </a:solidFill>
                <a:latin typeface="Calibri"/>
                <a:ea typeface="Calibri"/>
                <a:cs typeface="Calibri"/>
                <a:sym typeface="Calibri"/>
              </a:defRPr>
            </a:pPr>
            <a:r>
              <a:t>Rotary International, 2017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 name="Inquiry based lessons"/>
          <p:cNvSpPr txBox="1">
            <a:spLocks noGrp="1"/>
          </p:cNvSpPr>
          <p:nvPr>
            <p:ph type="title"/>
          </p:nvPr>
        </p:nvSpPr>
        <p:spPr>
          <a:xfrm>
            <a:off x="381000" y="457200"/>
            <a:ext cx="8763000" cy="533400"/>
          </a:xfrm>
          <a:prstGeom prst="rect">
            <a:avLst/>
          </a:prstGeom>
        </p:spPr>
        <p:txBody>
          <a:bodyPr/>
          <a:lstStyle>
            <a:lvl1pPr>
              <a:defRPr sz="2500">
                <a:latin typeface="+mj-lt"/>
                <a:ea typeface="+mj-ea"/>
                <a:cs typeface="+mj-cs"/>
                <a:sym typeface="Arial"/>
              </a:defRPr>
            </a:lvl1pPr>
          </a:lstStyle>
          <a:p>
            <a:r>
              <a:t>Inquiry based lessons</a:t>
            </a:r>
          </a:p>
        </p:txBody>
      </p:sp>
      <p:pic>
        <p:nvPicPr>
          <p:cNvPr id="1119"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63" y="991463"/>
            <a:ext cx="4351016" cy="5801354"/>
          </a:xfrm>
          <a:prstGeom prst="rect">
            <a:avLst/>
          </a:prstGeom>
          <a:ln w="12700">
            <a:miter lim="400000"/>
          </a:ln>
        </p:spPr>
      </p:pic>
      <p:pic>
        <p:nvPicPr>
          <p:cNvPr id="1120" name="Image" descr="Imag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48058" y="27791"/>
            <a:ext cx="3172348" cy="4916053"/>
          </a:xfrm>
          <a:prstGeom prst="rect">
            <a:avLst/>
          </a:prstGeom>
          <a:ln w="12700">
            <a:miter lim="400000"/>
          </a:ln>
        </p:spPr>
      </p:pic>
      <p:pic>
        <p:nvPicPr>
          <p:cNvPr id="1121" name="Image" descr="Im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61603" y="3679494"/>
            <a:ext cx="2995191" cy="3442209"/>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 name="Using skills to apply knowledge"/>
          <p:cNvSpPr txBox="1">
            <a:spLocks noGrp="1"/>
          </p:cNvSpPr>
          <p:nvPr>
            <p:ph type="title"/>
          </p:nvPr>
        </p:nvSpPr>
        <p:spPr>
          <a:xfrm>
            <a:off x="381000" y="457201"/>
            <a:ext cx="8763000" cy="533402"/>
          </a:xfrm>
          <a:prstGeom prst="rect">
            <a:avLst/>
          </a:prstGeom>
        </p:spPr>
        <p:txBody>
          <a:bodyPr/>
          <a:lstStyle>
            <a:lvl1pPr>
              <a:defRPr sz="2500">
                <a:latin typeface="+mj-lt"/>
                <a:ea typeface="+mj-ea"/>
                <a:cs typeface="+mj-cs"/>
                <a:sym typeface="Arial"/>
              </a:defRPr>
            </a:lvl1pPr>
          </a:lstStyle>
          <a:p>
            <a:r>
              <a:t>Using skills to apply knowledge </a:t>
            </a:r>
          </a:p>
        </p:txBody>
      </p:sp>
      <p:pic>
        <p:nvPicPr>
          <p:cNvPr id="1126"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5458075">
            <a:off x="602649" y="978474"/>
            <a:ext cx="2800620" cy="3734162"/>
          </a:xfrm>
          <a:prstGeom prst="rect">
            <a:avLst/>
          </a:prstGeom>
          <a:ln w="12700">
            <a:miter lim="400000"/>
          </a:ln>
        </p:spPr>
      </p:pic>
      <p:pic>
        <p:nvPicPr>
          <p:cNvPr id="1127"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159958">
            <a:off x="6020129" y="30192"/>
            <a:ext cx="2455347" cy="3273794"/>
          </a:xfrm>
          <a:prstGeom prst="rect">
            <a:avLst/>
          </a:prstGeom>
          <a:ln w="12700">
            <a:miter lim="400000"/>
          </a:ln>
        </p:spPr>
      </p:pic>
      <p:pic>
        <p:nvPicPr>
          <p:cNvPr id="1128"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3757309" y="2274333"/>
            <a:ext cx="3444534" cy="4592709"/>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2" name="Image" descr="Imag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394198" y="224252"/>
            <a:ext cx="4229783" cy="2718887"/>
          </a:xfrm>
          <a:prstGeom prst="rect">
            <a:avLst/>
          </a:prstGeom>
          <a:ln w="12700">
            <a:miter lim="400000"/>
          </a:ln>
        </p:spPr>
      </p:pic>
      <p:pic>
        <p:nvPicPr>
          <p:cNvPr id="1133" name="Image" descr="Imag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17500" y="3647244"/>
            <a:ext cx="4230038" cy="2539103"/>
          </a:xfrm>
          <a:prstGeom prst="rect">
            <a:avLst/>
          </a:prstGeom>
          <a:ln w="12700">
            <a:miter lim="400000"/>
          </a:ln>
        </p:spPr>
      </p:pic>
      <p:pic>
        <p:nvPicPr>
          <p:cNvPr id="1134" name="Image" descr="Image"/>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74480" y="110679"/>
            <a:ext cx="3149418" cy="3531919"/>
          </a:xfrm>
          <a:prstGeom prst="rect">
            <a:avLst/>
          </a:prstGeom>
          <a:ln w="12700">
            <a:miter lim="400000"/>
          </a:ln>
        </p:spPr>
      </p:pic>
      <p:pic>
        <p:nvPicPr>
          <p:cNvPr id="1135" name="Image" descr="Image"/>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rot="16189420">
            <a:off x="4722216" y="2534208"/>
            <a:ext cx="3573860" cy="4765279"/>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lnTo>
                  <a:pt x="0" y="41"/>
                </a:lnTo>
                <a:lnTo>
                  <a:pt x="0" y="10801"/>
                </a:lnTo>
                <a:lnTo>
                  <a:pt x="74" y="21600"/>
                </a:lnTo>
                <a:lnTo>
                  <a:pt x="10801" y="21600"/>
                </a:lnTo>
                <a:lnTo>
                  <a:pt x="21600" y="21559"/>
                </a:lnTo>
                <a:lnTo>
                  <a:pt x="21600" y="10801"/>
                </a:lnTo>
                <a:lnTo>
                  <a:pt x="21526" y="0"/>
                </a:lnTo>
                <a:lnTo>
                  <a:pt x="10801" y="0"/>
                </a:lnTo>
                <a:close/>
              </a:path>
            </a:pathLst>
          </a:cu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 name="Schools Play an Important Role in Hygiene Practices"/>
          <p:cNvSpPr txBox="1">
            <a:spLocks noGrp="1"/>
          </p:cNvSpPr>
          <p:nvPr>
            <p:ph type="title"/>
          </p:nvPr>
        </p:nvSpPr>
        <p:spPr>
          <a:xfrm>
            <a:off x="381000" y="457201"/>
            <a:ext cx="8763000" cy="533402"/>
          </a:xfrm>
          <a:prstGeom prst="rect">
            <a:avLst/>
          </a:prstGeom>
        </p:spPr>
        <p:txBody>
          <a:bodyPr/>
          <a:lstStyle>
            <a:lvl1pPr>
              <a:defRPr sz="2500">
                <a:latin typeface="+mj-lt"/>
                <a:ea typeface="+mj-ea"/>
                <a:cs typeface="+mj-cs"/>
                <a:sym typeface="Arial"/>
              </a:defRPr>
            </a:lvl1pPr>
          </a:lstStyle>
          <a:p>
            <a:r>
              <a:t>Schools Play an Important Role in Hygiene Practices </a:t>
            </a:r>
          </a:p>
        </p:txBody>
      </p:sp>
      <p:sp>
        <p:nvSpPr>
          <p:cNvPr id="1140" name="Hygiene messages in school curricula, community outreach activities and school health clubs can play a pivotal role in promoting good hygiene practices, together with the provision of safe sanitation and drinking-water. When children are included in prog"/>
          <p:cNvSpPr txBox="1">
            <a:spLocks noGrp="1"/>
          </p:cNvSpPr>
          <p:nvPr>
            <p:ph type="body" idx="1"/>
          </p:nvPr>
        </p:nvSpPr>
        <p:spPr>
          <a:xfrm>
            <a:off x="405924" y="1091710"/>
            <a:ext cx="4954305" cy="5106380"/>
          </a:xfrm>
          <a:prstGeom prst="rect">
            <a:avLst/>
          </a:prstGeom>
        </p:spPr>
        <p:txBody>
          <a:bodyPr/>
          <a:lstStyle/>
          <a:p>
            <a:pPr marL="0" indent="0" algn="just" defTabSz="310895">
              <a:spcBef>
                <a:spcPts val="0"/>
              </a:spcBef>
              <a:buSzTx/>
              <a:buNone/>
              <a:tabLst>
                <a:tab pos="241300" algn="l"/>
                <a:tab pos="482600" algn="l"/>
                <a:tab pos="723900" algn="l"/>
                <a:tab pos="965200" algn="l"/>
                <a:tab pos="1206500" algn="l"/>
                <a:tab pos="1447800" algn="l"/>
                <a:tab pos="1689100" algn="l"/>
                <a:tab pos="1930400" algn="l"/>
                <a:tab pos="2171700" algn="l"/>
                <a:tab pos="2413000" algn="l"/>
                <a:tab pos="2654300" algn="l"/>
                <a:tab pos="2895600" algn="l"/>
              </a:tabLst>
              <a:defRPr sz="2000">
                <a:solidFill>
                  <a:srgbClr val="0433FF"/>
                </a:solidFill>
                <a:latin typeface="Chalkboard"/>
                <a:ea typeface="Chalkboard"/>
                <a:cs typeface="Chalkboard"/>
                <a:sym typeface="Chalkboard"/>
              </a:defRPr>
            </a:pPr>
            <a:r>
              <a:t>Hygiene messages in school curricula,</a:t>
            </a:r>
            <a:r>
              <a:rPr>
                <a:solidFill>
                  <a:srgbClr val="000000"/>
                </a:solidFill>
              </a:rPr>
              <a:t> </a:t>
            </a:r>
            <a:r>
              <a:t>community outreach activities </a:t>
            </a:r>
            <a:r>
              <a:rPr>
                <a:solidFill>
                  <a:srgbClr val="000000"/>
                </a:solidFill>
              </a:rPr>
              <a:t>and school health clubs can play a pivotal role in promoting good hygiene practices, together with the provision of safe sanitation and drinking-water. </a:t>
            </a:r>
            <a:r>
              <a:t>When children are included in programs as </a:t>
            </a:r>
            <a:r>
              <a:rPr b="1"/>
              <a:t>active participants </a:t>
            </a:r>
            <a:r>
              <a:rPr u="sng"/>
              <a:t>and</a:t>
            </a:r>
            <a:r>
              <a:rPr b="1"/>
              <a:t> active learners</a:t>
            </a:r>
            <a:r>
              <a:t>, they become powerful agents of change </a:t>
            </a:r>
            <a:r>
              <a:rPr>
                <a:solidFill>
                  <a:srgbClr val="000000"/>
                </a:solidFill>
              </a:rPr>
              <a:t>in their own households and in their communities by passing on messages about good hygiene practices.  As future generations of adults, children are critical to ensuring the sustainability of behavior change.</a:t>
            </a:r>
          </a:p>
        </p:txBody>
      </p:sp>
      <p:pic>
        <p:nvPicPr>
          <p:cNvPr id="1141" name="Image" descr="Image"/>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60601" y="2231526"/>
            <a:ext cx="3531841" cy="3018817"/>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 name="062.jpg" descr="062.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716" y="2550469"/>
            <a:ext cx="5485262" cy="4360955"/>
          </a:xfrm>
          <a:prstGeom prst="rect">
            <a:avLst/>
          </a:prstGeom>
          <a:ln w="12700">
            <a:miter lim="400000"/>
          </a:ln>
        </p:spPr>
      </p:pic>
      <p:sp>
        <p:nvSpPr>
          <p:cNvPr id="1144" name="object 2"/>
          <p:cNvSpPr/>
          <p:nvPr/>
        </p:nvSpPr>
        <p:spPr>
          <a:xfrm>
            <a:off x="-22860" y="-10590"/>
            <a:ext cx="9189720" cy="2777259"/>
          </a:xfrm>
          <a:prstGeom prst="rect">
            <a:avLst/>
          </a:prstGeom>
          <a:blipFill>
            <a:blip r:embed="rId3" cstate="email">
              <a:extLst>
                <a:ext uri="{28A0092B-C50C-407E-A947-70E740481C1C}">
                  <a14:useLocalDpi xmlns:a14="http://schemas.microsoft.com/office/drawing/2010/main"/>
                </a:ext>
              </a:extLst>
            </a:blip>
            <a:stretch>
              <a:fillRect/>
            </a:stretch>
          </a:blipFill>
          <a:ln w="12700">
            <a:miter lim="400000"/>
          </a:ln>
        </p:spPr>
        <p:txBody>
          <a:bodyPr lIns="45718" tIns="45718" rIns="45718" bIns="45718"/>
          <a:lstStyle/>
          <a:p>
            <a:pPr>
              <a:defRPr sz="1800">
                <a:solidFill>
                  <a:srgbClr val="000000"/>
                </a:solidFill>
                <a:latin typeface="Calibri"/>
                <a:ea typeface="Calibri"/>
                <a:cs typeface="Calibri"/>
                <a:sym typeface="Calibri"/>
              </a:defRPr>
            </a:pPr>
            <a:endParaRPr/>
          </a:p>
        </p:txBody>
      </p:sp>
      <p:sp>
        <p:nvSpPr>
          <p:cNvPr id="1145" name="Carolyn Johnson…"/>
          <p:cNvSpPr txBox="1"/>
          <p:nvPr/>
        </p:nvSpPr>
        <p:spPr>
          <a:xfrm>
            <a:off x="5947786" y="5368153"/>
            <a:ext cx="2252176" cy="760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a:solidFill>
                  <a:srgbClr val="958D85"/>
                </a:solidFill>
                <a:latin typeface="Calibri"/>
                <a:ea typeface="Calibri"/>
                <a:cs typeface="Calibri"/>
                <a:sym typeface="Calibri"/>
              </a:defRPr>
            </a:pPr>
            <a:r>
              <a:t>Carolyn Johnson</a:t>
            </a:r>
          </a:p>
          <a:p>
            <a:pPr>
              <a:defRPr u="sng">
                <a:solidFill>
                  <a:srgbClr val="0000FF"/>
                </a:solidFill>
                <a:uFill>
                  <a:solidFill>
                    <a:srgbClr val="0000FF"/>
                  </a:solidFill>
                </a:uFill>
                <a:latin typeface="Calibri"/>
                <a:ea typeface="Calibri"/>
                <a:cs typeface="Calibri"/>
                <a:sym typeface="Calibri"/>
              </a:defRPr>
            </a:pPr>
            <a:r>
              <a:rPr>
                <a:hlinkClick r:id="rId4"/>
              </a:rPr>
              <a:t>cfj2@icloud.com</a:t>
            </a:r>
            <a:r>
              <a:rPr u="none">
                <a:solidFill>
                  <a:srgbClr val="958D85"/>
                </a:solidFill>
                <a:uFillTx/>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Trustee Sushil Gupta…"/>
          <p:cNvSpPr txBox="1">
            <a:spLocks noGrp="1"/>
          </p:cNvSpPr>
          <p:nvPr>
            <p:ph type="body" sz="quarter" idx="1"/>
          </p:nvPr>
        </p:nvSpPr>
        <p:spPr>
          <a:xfrm>
            <a:off x="2667000" y="1246486"/>
            <a:ext cx="4724400" cy="1012229"/>
          </a:xfrm>
          <a:prstGeom prst="rect">
            <a:avLst/>
          </a:prstGeom>
        </p:spPr>
        <p:txBody>
          <a:bodyPr/>
          <a:lstStyle/>
          <a:p>
            <a:pPr marL="0" indent="0" defTabSz="914400">
              <a:spcBef>
                <a:spcPts val="300"/>
              </a:spcBef>
              <a:buSzTx/>
              <a:buNone/>
              <a:defRPr sz="1600" b="1">
                <a:solidFill>
                  <a:schemeClr val="accent1"/>
                </a:solidFill>
              </a:defRPr>
            </a:pPr>
            <a:r>
              <a:t>Trustee Sushil Gupta</a:t>
            </a:r>
            <a:endParaRPr sz="1400">
              <a:solidFill>
                <a:srgbClr val="919295"/>
              </a:solidFill>
            </a:endParaRPr>
          </a:p>
          <a:p>
            <a:pPr marL="0" indent="0" defTabSz="914400">
              <a:spcBef>
                <a:spcPts val="300"/>
              </a:spcBef>
              <a:buSzTx/>
              <a:buNone/>
              <a:defRPr sz="1400">
                <a:solidFill>
                  <a:srgbClr val="919295"/>
                </a:solidFill>
              </a:defRPr>
            </a:pPr>
            <a:r>
              <a:t>Chair of the WASH in Schools Committee</a:t>
            </a:r>
          </a:p>
          <a:p>
            <a:pPr marL="0" indent="0" defTabSz="914400">
              <a:spcBef>
                <a:spcPts val="300"/>
              </a:spcBef>
              <a:buSzTx/>
              <a:buNone/>
              <a:defRPr sz="1400">
                <a:solidFill>
                  <a:srgbClr val="919295"/>
                </a:solidFill>
              </a:defRPr>
            </a:pPr>
            <a:r>
              <a:t>Rotary Foundation Trustee 2014-18</a:t>
            </a:r>
          </a:p>
        </p:txBody>
      </p:sp>
      <p:pic>
        <p:nvPicPr>
          <p:cNvPr id="1024" name="Picture 2" descr="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600" y="1244600"/>
            <a:ext cx="2021105" cy="2692400"/>
          </a:xfrm>
          <a:prstGeom prst="rect">
            <a:avLst/>
          </a:prstGeom>
          <a:ln w="12700">
            <a:miter lim="400000"/>
          </a:ln>
        </p:spPr>
      </p:pic>
      <p:sp>
        <p:nvSpPr>
          <p:cNvPr id="1025" name="Trustee Sushil led the effort to create the Target Challenge strategy by working with fellow Rotarians, Rotary Staff and colleagues at UNICEF.  He chaired the WASH in Schools Target Challenge  Committee, which guides and directs the pilot program.…"/>
          <p:cNvSpPr txBox="1"/>
          <p:nvPr/>
        </p:nvSpPr>
        <p:spPr>
          <a:xfrm>
            <a:off x="2669152" y="2206039"/>
            <a:ext cx="5278896" cy="15596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400"/>
              </a:spcBef>
              <a:defRPr sz="1200">
                <a:solidFill>
                  <a:srgbClr val="000000"/>
                </a:solidFill>
                <a:latin typeface="+mj-lt"/>
                <a:ea typeface="+mj-ea"/>
                <a:cs typeface="+mj-cs"/>
                <a:sym typeface="Arial"/>
              </a:defRPr>
            </a:pPr>
            <a:r>
              <a:t>Trustee Sushil led the effort to create the Target Challenge strategy by working with fellow Rotarians, Rotary Staff and colleagues at UNICEF.  He chaired the WASH in Schools Target Challenge  Committee, which guides and directs the pilot program.  </a:t>
            </a:r>
          </a:p>
          <a:p>
            <a:pPr>
              <a:spcBef>
                <a:spcPts val="400"/>
              </a:spcBef>
              <a:defRPr sz="1200">
                <a:solidFill>
                  <a:srgbClr val="000000"/>
                </a:solidFill>
                <a:latin typeface="+mj-lt"/>
                <a:ea typeface="+mj-ea"/>
                <a:cs typeface="+mj-cs"/>
                <a:sym typeface="Arial"/>
              </a:defRPr>
            </a:pPr>
            <a:r>
              <a:t>WinS was conceived in 2013, to bring two Areas of Focus together to work collaboratively and to enhance the work of each.  In 2014, a working group was developed to create a framework.  The WinS Target Challenge Pilot was adopted by the Trustees.</a:t>
            </a:r>
          </a:p>
        </p:txBody>
      </p:sp>
      <p:sp>
        <p:nvSpPr>
          <p:cNvPr id="1026" name="“Bring the toilets into the classrooms, then into the homes”"/>
          <p:cNvSpPr txBox="1"/>
          <p:nvPr/>
        </p:nvSpPr>
        <p:spPr>
          <a:xfrm>
            <a:off x="144307" y="500381"/>
            <a:ext cx="7632015" cy="3924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b="1">
                <a:latin typeface="Calibri"/>
                <a:ea typeface="Calibri"/>
                <a:cs typeface="Calibri"/>
                <a:sym typeface="Calibri"/>
              </a:defRPr>
            </a:lvl1pPr>
          </a:lstStyle>
          <a:p>
            <a:r>
              <a:t>“Bring the toilets into the classrooms, then into the homes”</a:t>
            </a:r>
          </a:p>
        </p:txBody>
      </p:sp>
      <p:pic>
        <p:nvPicPr>
          <p:cNvPr id="1027" name="Picture 3" descr="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37438" y="5012368"/>
            <a:ext cx="5422216" cy="1140703"/>
          </a:xfrm>
          <a:prstGeom prst="rect">
            <a:avLst/>
          </a:prstGeom>
          <a:ln w="12700">
            <a:miter lim="400000"/>
          </a:ln>
        </p:spPr>
      </p:pic>
      <p:pic>
        <p:nvPicPr>
          <p:cNvPr id="1028" name="Picture 1" descr="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10110" y="3823492"/>
            <a:ext cx="5422372" cy="1306333"/>
          </a:xfrm>
          <a:prstGeom prst="rect">
            <a:avLst/>
          </a:prstGeom>
          <a:ln w="12700">
            <a:miter lim="400000"/>
          </a:ln>
        </p:spPr>
      </p:pic>
      <p:sp>
        <p:nvSpPr>
          <p:cNvPr id="1029" name="Rounded Rectangle"/>
          <p:cNvSpPr/>
          <p:nvPr/>
        </p:nvSpPr>
        <p:spPr>
          <a:xfrm>
            <a:off x="4964624" y="3872433"/>
            <a:ext cx="926599" cy="2251491"/>
          </a:xfrm>
          <a:prstGeom prst="roundRect">
            <a:avLst>
              <a:gd name="adj" fmla="val 18565"/>
            </a:avLst>
          </a:prstGeom>
          <a:ln w="76200">
            <a:solidFill>
              <a:schemeClr val="accent1"/>
            </a:solidFill>
          </a:ln>
          <a:effectLst>
            <a:outerShdw blurRad="38100" dist="23000" dir="5400000" rotWithShape="0">
              <a:srgbClr val="000000">
                <a:alpha val="35000"/>
              </a:srgbClr>
            </a:outerShdw>
          </a:effectLst>
        </p:spPr>
        <p:txBody>
          <a:bodyPr lIns="45718" tIns="45718" rIns="45718" bIns="45718" anchor="ctr"/>
          <a:lstStyle/>
          <a:p>
            <a:pPr>
              <a:defRPr>
                <a:solidFill>
                  <a:srgbClr val="958D85"/>
                </a:solidFill>
                <a:latin typeface="Calibri"/>
                <a:ea typeface="Calibri"/>
                <a:cs typeface="Calibri"/>
                <a:sym typeface="Calibri"/>
              </a:defRPr>
            </a:pPr>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Hygiene Education…"/>
          <p:cNvSpPr txBox="1">
            <a:spLocks noGrp="1"/>
          </p:cNvSpPr>
          <p:nvPr>
            <p:ph type="title"/>
          </p:nvPr>
        </p:nvSpPr>
        <p:spPr>
          <a:xfrm>
            <a:off x="-1576031" y="21610"/>
            <a:ext cx="9859120" cy="1792996"/>
          </a:xfrm>
          <a:prstGeom prst="rect">
            <a:avLst/>
          </a:prstGeom>
        </p:spPr>
        <p:txBody>
          <a:bodyPr anchor="ctr"/>
          <a:lstStyle/>
          <a:p>
            <a:pPr defTabSz="315039">
              <a:defRPr sz="3900">
                <a:latin typeface="Chalkboard"/>
                <a:ea typeface="Chalkboard"/>
                <a:cs typeface="Chalkboard"/>
                <a:sym typeface="Chalkboard"/>
              </a:defRPr>
            </a:pPr>
            <a:r>
              <a:t>Hygiene </a:t>
            </a:r>
            <a:r>
              <a:rPr>
                <a:solidFill>
                  <a:srgbClr val="76D6FF"/>
                </a:solidFill>
              </a:rPr>
              <a:t>Education</a:t>
            </a:r>
            <a:r>
              <a:t>           </a:t>
            </a:r>
          </a:p>
          <a:p>
            <a:pPr defTabSz="315039">
              <a:defRPr sz="3900">
                <a:latin typeface="Chalkboard"/>
                <a:ea typeface="Chalkboard"/>
                <a:cs typeface="Chalkboard"/>
                <a:sym typeface="Chalkboard"/>
              </a:defRPr>
            </a:pPr>
            <a:r>
              <a:t>                          vs Hygiene </a:t>
            </a:r>
            <a:r>
              <a:rPr u="sng">
                <a:solidFill>
                  <a:srgbClr val="76D6FF"/>
                </a:solidFill>
              </a:rPr>
              <a:t>Promotion</a:t>
            </a:r>
          </a:p>
        </p:txBody>
      </p:sp>
      <p:graphicFrame>
        <p:nvGraphicFramePr>
          <p:cNvPr id="1034" name="Table"/>
          <p:cNvGraphicFramePr/>
          <p:nvPr/>
        </p:nvGraphicFramePr>
        <p:xfrm>
          <a:off x="424670" y="1795564"/>
          <a:ext cx="8294660" cy="3624041"/>
        </p:xfrm>
        <a:graphic>
          <a:graphicData uri="http://schemas.openxmlformats.org/drawingml/2006/table">
            <a:tbl>
              <a:tblPr>
                <a:tableStyleId>{4C3C2611-4C71-4FC5-86AE-919BDF0F9419}</a:tableStyleId>
              </a:tblPr>
              <a:tblGrid>
                <a:gridCol w="2017524">
                  <a:extLst>
                    <a:ext uri="{9D8B030D-6E8A-4147-A177-3AD203B41FA5}">
                      <a16:colId xmlns:a16="http://schemas.microsoft.com/office/drawing/2014/main" val="20000"/>
                    </a:ext>
                  </a:extLst>
                </a:gridCol>
                <a:gridCol w="3568078">
                  <a:extLst>
                    <a:ext uri="{9D8B030D-6E8A-4147-A177-3AD203B41FA5}">
                      <a16:colId xmlns:a16="http://schemas.microsoft.com/office/drawing/2014/main" val="20001"/>
                    </a:ext>
                  </a:extLst>
                </a:gridCol>
                <a:gridCol w="2709055">
                  <a:extLst>
                    <a:ext uri="{9D8B030D-6E8A-4147-A177-3AD203B41FA5}">
                      <a16:colId xmlns:a16="http://schemas.microsoft.com/office/drawing/2014/main" val="20002"/>
                    </a:ext>
                  </a:extLst>
                </a:gridCol>
              </a:tblGrid>
              <a:tr h="3624038">
                <a:tc>
                  <a:txBody>
                    <a:bodyPr/>
                    <a:lstStyle/>
                    <a:p>
                      <a:pPr>
                        <a:tabLst>
                          <a:tab pos="901700" algn="l"/>
                        </a:tabLst>
                        <a:defRPr sz="1800">
                          <a:solidFill>
                            <a:srgbClr val="000000"/>
                          </a:solidFill>
                        </a:defRPr>
                      </a:pPr>
                      <a:r>
                        <a:rPr sz="2400">
                          <a:solidFill>
                            <a:srgbClr val="FFFFFF"/>
                          </a:solidFill>
                          <a:effectLst>
                            <a:outerShdw blurRad="63500" dist="3302" dir="5400000" rotWithShape="0">
                              <a:srgbClr val="000000">
                                <a:alpha val="40000"/>
                              </a:srgbClr>
                            </a:outerShdw>
                          </a:effectLst>
                          <a:latin typeface="Chalkboard"/>
                          <a:ea typeface="Chalkboard"/>
                          <a:cs typeface="Chalkboard"/>
                          <a:sym typeface="Chalkboard"/>
                        </a:rPr>
                        <a:t>A child or  group of children</a:t>
                      </a:r>
                    </a:p>
                  </a:txBody>
                  <a:tcPr marL="50800" marR="50800" marT="50800" marB="50800" anchor="ctr" horzOverflow="overflow">
                    <a:lnL w="12700">
                      <a:miter lim="400000"/>
                    </a:lnL>
                    <a:lnR w="12700">
                      <a:solidFill>
                        <a:srgbClr val="FFFFFF"/>
                      </a:solidFill>
                      <a:custDash>
                        <a:ds d="100000" sp="200000"/>
                      </a:custDash>
                      <a:miter lim="400000"/>
                    </a:lnR>
                    <a:lnT w="12700">
                      <a:miter lim="400000"/>
                    </a:lnT>
                    <a:lnB w="12700">
                      <a:miter lim="400000"/>
                    </a:lnB>
                    <a:noFill/>
                  </a:tcPr>
                </a:tc>
                <a:tc>
                  <a:txBody>
                    <a:bodyPr/>
                    <a:lstStyle/>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spread knowledge</a:t>
                      </a:r>
                    </a:p>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teach skills</a:t>
                      </a:r>
                    </a:p>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demonstrate by example</a:t>
                      </a:r>
                    </a:p>
                  </a:txBody>
                  <a:tcPr marL="50800" marR="50800" marT="50800" marB="50800" anchor="ctr" horzOverflow="overflow">
                    <a:lnL w="12700">
                      <a:solidFill>
                        <a:srgbClr val="FFFFFF"/>
                      </a:solidFill>
                      <a:custDash>
                        <a:ds d="100000" sp="200000"/>
                      </a:custDash>
                      <a:miter lim="400000"/>
                    </a:lnL>
                    <a:lnR w="12700">
                      <a:solidFill>
                        <a:srgbClr val="FFFFFF"/>
                      </a:solidFill>
                      <a:custDash>
                        <a:ds d="100000" sp="200000"/>
                      </a:custDash>
                      <a:miter lim="400000"/>
                    </a:lnR>
                    <a:lnT w="12700">
                      <a:miter lim="400000"/>
                    </a:lnT>
                    <a:lnB w="12700">
                      <a:miter lim="400000"/>
                    </a:lnB>
                    <a:noFill/>
                  </a:tcPr>
                </a:tc>
                <a:tc>
                  <a:txBody>
                    <a:bodyPr/>
                    <a:lstStyle/>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work together </a:t>
                      </a:r>
                    </a:p>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younger children</a:t>
                      </a:r>
                    </a:p>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peers</a:t>
                      </a:r>
                    </a:p>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family</a:t>
                      </a:r>
                    </a:p>
                    <a:p>
                      <a:pPr marL="381000" indent="-381000">
                        <a:spcBef>
                          <a:spcPts val="1100"/>
                        </a:spcBef>
                        <a:buSzPct val="100000"/>
                        <a:buChar char="-"/>
                        <a:tabLst>
                          <a:tab pos="901700" algn="l"/>
                        </a:tabLst>
                        <a:defRPr>
                          <a:solidFill>
                            <a:srgbClr val="FFFFFF"/>
                          </a:solidFill>
                          <a:effectLst>
                            <a:outerShdw blurRad="63500" dist="3302" dir="5400000" rotWithShape="0">
                              <a:srgbClr val="000000">
                                <a:alpha val="40000"/>
                              </a:srgbClr>
                            </a:outerShdw>
                          </a:effectLst>
                          <a:latin typeface="Chalkboard"/>
                          <a:ea typeface="Chalkboard"/>
                          <a:cs typeface="Chalkboard"/>
                          <a:sym typeface="Chalkboard"/>
                        </a:defRPr>
                      </a:pPr>
                      <a:r>
                        <a:t>community</a:t>
                      </a:r>
                    </a:p>
                  </a:txBody>
                  <a:tcPr marL="50800" marR="50800" marT="50800" marB="50800" anchor="ctr" horzOverflow="overflow">
                    <a:lnL w="12700">
                      <a:solidFill>
                        <a:srgbClr val="FFFFFF"/>
                      </a:solidFill>
                      <a:custDash>
                        <a:ds d="100000" sp="200000"/>
                      </a:custDash>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1035"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013" y="4670275"/>
            <a:ext cx="3139945" cy="2091253"/>
          </a:xfrm>
          <a:prstGeom prst="rect">
            <a:avLst/>
          </a:prstGeom>
          <a:ln w="12700">
            <a:miter lim="400000"/>
          </a:ln>
        </p:spPr>
      </p:pic>
      <p:sp>
        <p:nvSpPr>
          <p:cNvPr id="1036" name="Arrow"/>
          <p:cNvSpPr/>
          <p:nvPr/>
        </p:nvSpPr>
        <p:spPr>
          <a:xfrm>
            <a:off x="1952594" y="3354661"/>
            <a:ext cx="747069" cy="697319"/>
          </a:xfrm>
          <a:prstGeom prst="rightArrow">
            <a:avLst>
              <a:gd name="adj1" fmla="val 32000"/>
              <a:gd name="adj2" fmla="val 71637"/>
            </a:avLst>
          </a:prstGeom>
          <a:solidFill>
            <a:schemeClr val="accent1"/>
          </a:solidFill>
          <a:ln>
            <a:solidFill>
              <a:srgbClr val="0096FF"/>
            </a:solidFill>
          </a:ln>
          <a:effectLst>
            <a:outerShdw blurRad="38100" dist="23000" dir="5400000" rotWithShape="0">
              <a:srgbClr val="000000">
                <a:alpha val="35000"/>
              </a:srgbClr>
            </a:outerShdw>
          </a:effectLst>
        </p:spPr>
        <p:txBody>
          <a:bodyPr lIns="45718" tIns="45718" rIns="45718" bIns="45718" anchor="ctr"/>
          <a:lstStyle/>
          <a:p>
            <a:pPr>
              <a:defRPr>
                <a:latin typeface="Calibri"/>
                <a:ea typeface="Calibri"/>
                <a:cs typeface="Calibri"/>
                <a:sym typeface="Calibri"/>
              </a:defRPr>
            </a:pPr>
            <a:endParaRPr/>
          </a:p>
        </p:txBody>
      </p:sp>
      <p:sp>
        <p:nvSpPr>
          <p:cNvPr id="1037" name="Arrow"/>
          <p:cNvSpPr/>
          <p:nvPr/>
        </p:nvSpPr>
        <p:spPr>
          <a:xfrm>
            <a:off x="5468570" y="3354661"/>
            <a:ext cx="747069" cy="697319"/>
          </a:xfrm>
          <a:prstGeom prst="rightArrow">
            <a:avLst>
              <a:gd name="adj1" fmla="val 32000"/>
              <a:gd name="adj2" fmla="val 71637"/>
            </a:avLst>
          </a:prstGeom>
          <a:solidFill>
            <a:schemeClr val="accent1"/>
          </a:solidFill>
          <a:ln>
            <a:solidFill>
              <a:srgbClr val="0096FF"/>
            </a:solidFill>
          </a:ln>
          <a:effectLst>
            <a:outerShdw blurRad="38100" dist="23000" dir="5400000" rotWithShape="0">
              <a:srgbClr val="000000">
                <a:alpha val="35000"/>
              </a:srgbClr>
            </a:outerShdw>
          </a:effectLst>
        </p:spPr>
        <p:txBody>
          <a:bodyPr lIns="45718" tIns="45718" rIns="45718" bIns="45718" anchor="ctr"/>
          <a:lstStyle/>
          <a:p>
            <a:pPr>
              <a:defRPr>
                <a:latin typeface="Calibri"/>
                <a:ea typeface="Calibri"/>
                <a:cs typeface="Calibri"/>
                <a:sym typeface="Calibri"/>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WASH in Schools…"/>
          <p:cNvSpPr txBox="1">
            <a:spLocks noGrp="1"/>
          </p:cNvSpPr>
          <p:nvPr>
            <p:ph type="title"/>
          </p:nvPr>
        </p:nvSpPr>
        <p:spPr>
          <a:xfrm>
            <a:off x="892967" y="142874"/>
            <a:ext cx="7358065" cy="1785940"/>
          </a:xfrm>
          <a:prstGeom prst="rect">
            <a:avLst/>
          </a:prstGeom>
        </p:spPr>
        <p:txBody>
          <a:bodyPr/>
          <a:lstStyle/>
          <a:p>
            <a:pPr>
              <a:defRPr b="1">
                <a:latin typeface="Chalkboard"/>
                <a:ea typeface="Chalkboard"/>
                <a:cs typeface="Chalkboard"/>
                <a:sym typeface="Chalkboard"/>
              </a:defRPr>
            </a:pPr>
            <a:r>
              <a:t>WASH in Schools</a:t>
            </a:r>
          </a:p>
          <a:p>
            <a:pPr>
              <a:defRPr>
                <a:latin typeface="Chalkboard"/>
                <a:ea typeface="Chalkboard"/>
                <a:cs typeface="Chalkboard"/>
                <a:sym typeface="Chalkboard"/>
              </a:defRPr>
            </a:pPr>
            <a:r>
              <a:t>Three main principles:</a:t>
            </a:r>
          </a:p>
        </p:txBody>
      </p:sp>
      <p:sp>
        <p:nvSpPr>
          <p:cNvPr id="1042" name="Visible:  throughout the school &amp; the school day.  Impact on school culture.…"/>
          <p:cNvSpPr txBox="1">
            <a:spLocks noGrp="1"/>
          </p:cNvSpPr>
          <p:nvPr>
            <p:ph type="body" idx="1"/>
          </p:nvPr>
        </p:nvSpPr>
        <p:spPr>
          <a:xfrm>
            <a:off x="457583" y="1987311"/>
            <a:ext cx="8362478" cy="4036221"/>
          </a:xfrm>
          <a:prstGeom prst="rect">
            <a:avLst/>
          </a:prstGeom>
        </p:spPr>
        <p:txBody>
          <a:bodyPr/>
          <a:lstStyle/>
          <a:p>
            <a:pPr marL="275121" indent="-275121" defTabSz="315039">
              <a:spcBef>
                <a:spcPts val="2400"/>
              </a:spcBef>
              <a:buSzPct val="100000"/>
              <a:buChar char="•"/>
              <a:defRPr sz="2700" b="1">
                <a:solidFill>
                  <a:srgbClr val="76D6FF"/>
                </a:solidFill>
                <a:latin typeface="Chalkboard"/>
                <a:ea typeface="Chalkboard"/>
                <a:cs typeface="Chalkboard"/>
                <a:sym typeface="Chalkboard"/>
              </a:defRPr>
            </a:pPr>
            <a:r>
              <a:t>Visible</a:t>
            </a:r>
            <a:r>
              <a:rPr b="0">
                <a:solidFill>
                  <a:srgbClr val="FFFFFF"/>
                </a:solidFill>
              </a:rPr>
              <a:t>:  throughout the school &amp; the school day.  Impact on school culture. </a:t>
            </a:r>
          </a:p>
          <a:p>
            <a:pPr marL="275121" indent="-275121" defTabSz="315039">
              <a:spcBef>
                <a:spcPts val="2400"/>
              </a:spcBef>
              <a:buSzPct val="100000"/>
              <a:buChar char="•"/>
              <a:defRPr sz="2700" b="1">
                <a:solidFill>
                  <a:srgbClr val="76D6FF"/>
                </a:solidFill>
                <a:latin typeface="Chalkboard"/>
                <a:ea typeface="Chalkboard"/>
                <a:cs typeface="Chalkboard"/>
                <a:sym typeface="Chalkboard"/>
              </a:defRPr>
            </a:pPr>
            <a:r>
              <a:t>Inclusive</a:t>
            </a:r>
            <a:r>
              <a:rPr b="0">
                <a:solidFill>
                  <a:srgbClr val="FFFFFF"/>
                </a:solidFill>
              </a:rPr>
              <a:t>:  reach every child at an appropriate level.  Involve, families, teachers, wider community </a:t>
            </a:r>
          </a:p>
          <a:p>
            <a:pPr marL="275121" indent="-275121" defTabSz="315039">
              <a:spcBef>
                <a:spcPts val="2400"/>
              </a:spcBef>
              <a:buSzPct val="100000"/>
              <a:buChar char="•"/>
              <a:defRPr sz="2700" b="1">
                <a:solidFill>
                  <a:srgbClr val="76D6FF"/>
                </a:solidFill>
                <a:latin typeface="Chalkboard"/>
                <a:ea typeface="Chalkboard"/>
                <a:cs typeface="Chalkboard"/>
                <a:sym typeface="Chalkboard"/>
              </a:defRPr>
            </a:pPr>
            <a:r>
              <a:t>Sustainable</a:t>
            </a:r>
            <a:r>
              <a:rPr b="0">
                <a:solidFill>
                  <a:srgbClr val="FFFFFF"/>
                </a:solidFill>
              </a:rPr>
              <a:t>: improve instruction by incorporating WASH principles into the curriculum and learning</a:t>
            </a:r>
          </a:p>
        </p:txBody>
      </p:sp>
      <p:pic>
        <p:nvPicPr>
          <p:cNvPr id="1043" name="Oval Oval" descr="Oval Ova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2771" y="2585671"/>
            <a:ext cx="4456628" cy="762893"/>
          </a:xfrm>
          <a:prstGeom prst="rect">
            <a:avLst/>
          </a:prstGeom>
          <a:ln w="12700">
            <a:miter lim="400000"/>
          </a:ln>
          <a:effectLst>
            <a:outerShdw blurRad="38100" dist="23000" dir="5400000" rotWithShape="0">
              <a:srgbClr val="000000">
                <a:alpha val="35000"/>
              </a:srgbClr>
            </a:outerShdw>
          </a:effectLst>
        </p:spPr>
      </p:pic>
      <p:pic>
        <p:nvPicPr>
          <p:cNvPr id="1044" name="Oval Oval" descr="Oval Ov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4335" y="3556332"/>
            <a:ext cx="3313904" cy="637401"/>
          </a:xfrm>
          <a:prstGeom prst="rect">
            <a:avLst/>
          </a:prstGeom>
          <a:ln w="12700">
            <a:miter lim="400000"/>
          </a:ln>
          <a:effectLst>
            <a:outerShdw blurRad="38100" dist="23000" dir="5400000" rotWithShape="0">
              <a:srgbClr val="000000">
                <a:alpha val="35000"/>
              </a:srgbClr>
            </a:outerShdw>
          </a:effectLst>
        </p:spPr>
      </p:pic>
      <p:pic>
        <p:nvPicPr>
          <p:cNvPr id="1045" name="Oval Oval" descr="Oval Ov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8798" y="4865804"/>
            <a:ext cx="3313905" cy="637401"/>
          </a:xfrm>
          <a:prstGeom prst="rect">
            <a:avLst/>
          </a:prstGeom>
          <a:ln w="12700">
            <a:miter lim="400000"/>
          </a:ln>
          <a:effectLst>
            <a:outerShdw blurRad="38100" dist="23000" dir="5400000" rotWithShape="0">
              <a:srgbClr val="000000">
                <a:alpha val="35000"/>
              </a:srgbClr>
            </a:outerShdw>
          </a:effec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 name="Using Curriculum Standards to promote hygiene habits"/>
          <p:cNvSpPr txBox="1">
            <a:spLocks noGrp="1"/>
          </p:cNvSpPr>
          <p:nvPr>
            <p:ph type="title"/>
          </p:nvPr>
        </p:nvSpPr>
        <p:spPr>
          <a:xfrm>
            <a:off x="202978" y="142874"/>
            <a:ext cx="8738045" cy="1322065"/>
          </a:xfrm>
          <a:prstGeom prst="rect">
            <a:avLst/>
          </a:prstGeom>
        </p:spPr>
        <p:txBody>
          <a:bodyPr/>
          <a:lstStyle>
            <a:lvl1pPr defTabSz="292535">
              <a:defRPr sz="3800">
                <a:latin typeface="Chalkboard"/>
                <a:ea typeface="Chalkboard"/>
                <a:cs typeface="Chalkboard"/>
                <a:sym typeface="Chalkboard"/>
              </a:defRPr>
            </a:lvl1pPr>
          </a:lstStyle>
          <a:p>
            <a:r>
              <a:t>Using Curriculum Standards to promote hygiene habits </a:t>
            </a:r>
          </a:p>
        </p:txBody>
      </p:sp>
      <p:sp>
        <p:nvSpPr>
          <p:cNvPr id="1048" name="WASH Activities…"/>
          <p:cNvSpPr txBox="1">
            <a:spLocks noGrp="1"/>
          </p:cNvSpPr>
          <p:nvPr>
            <p:ph type="body" sz="half" idx="1"/>
          </p:nvPr>
        </p:nvSpPr>
        <p:spPr>
          <a:xfrm>
            <a:off x="108469" y="1448576"/>
            <a:ext cx="2621297" cy="4996641"/>
          </a:xfrm>
          <a:prstGeom prst="rect">
            <a:avLst/>
          </a:prstGeom>
        </p:spPr>
        <p:txBody>
          <a:bodyPr/>
          <a:lstStyle/>
          <a:p>
            <a:pPr marL="0" indent="0" algn="ctr">
              <a:spcBef>
                <a:spcPts val="0"/>
              </a:spcBef>
              <a:buSzTx/>
              <a:buNone/>
              <a:defRPr b="1">
                <a:solidFill>
                  <a:srgbClr val="76D6FF"/>
                </a:solidFill>
                <a:latin typeface="Chalkboard"/>
                <a:ea typeface="Chalkboard"/>
                <a:cs typeface="Chalkboard"/>
                <a:sym typeface="Chalkboard"/>
              </a:defRPr>
            </a:pPr>
            <a:r>
              <a:t>WASH Activities</a:t>
            </a:r>
          </a:p>
          <a:p>
            <a:pPr marL="240631" indent="-240631">
              <a:buSzPct val="100000"/>
              <a:buChar char="•"/>
              <a:defRPr>
                <a:latin typeface="Chalkboard"/>
                <a:ea typeface="Chalkboard"/>
                <a:cs typeface="Chalkboard"/>
                <a:sym typeface="Chalkboard"/>
              </a:defRPr>
            </a:pPr>
            <a:r>
              <a:t>Hand Washing</a:t>
            </a:r>
          </a:p>
          <a:p>
            <a:pPr marL="240631" indent="-240631">
              <a:buSzPct val="100000"/>
              <a:buChar char="•"/>
              <a:defRPr>
                <a:latin typeface="Chalkboard"/>
                <a:ea typeface="Chalkboard"/>
                <a:cs typeface="Chalkboard"/>
                <a:sym typeface="Chalkboard"/>
              </a:defRPr>
            </a:pPr>
            <a:r>
              <a:t>Use the toilet, latrine</a:t>
            </a:r>
          </a:p>
          <a:p>
            <a:pPr marL="240631" indent="-240631">
              <a:buSzPct val="100000"/>
              <a:buChar char="•"/>
              <a:defRPr>
                <a:latin typeface="Chalkboard"/>
                <a:ea typeface="Chalkboard"/>
                <a:cs typeface="Chalkboard"/>
                <a:sym typeface="Chalkboard"/>
              </a:defRPr>
            </a:pPr>
            <a:r>
              <a:t>Drink safe water</a:t>
            </a:r>
          </a:p>
          <a:p>
            <a:pPr marL="240631" indent="-240631">
              <a:buSzPct val="100000"/>
              <a:buChar char="•"/>
              <a:defRPr>
                <a:latin typeface="Chalkboard"/>
                <a:ea typeface="Chalkboard"/>
                <a:cs typeface="Chalkboard"/>
                <a:sym typeface="Chalkboard"/>
              </a:defRPr>
            </a:pPr>
            <a:r>
              <a:t>Personal Hygiene</a:t>
            </a:r>
          </a:p>
        </p:txBody>
      </p:sp>
      <p:sp>
        <p:nvSpPr>
          <p:cNvPr id="1049" name="Grade 2 Curriculum Standards…"/>
          <p:cNvSpPr txBox="1"/>
          <p:nvPr/>
        </p:nvSpPr>
        <p:spPr>
          <a:xfrm>
            <a:off x="3524570" y="1502262"/>
            <a:ext cx="5396965" cy="10623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normAutofit/>
          </a:bodyPr>
          <a:lstStyle/>
          <a:p>
            <a:pPr algn="ctr" defTabSz="237885">
              <a:defRPr sz="1700" b="1">
                <a:solidFill>
                  <a:srgbClr val="76D6FF"/>
                </a:solidFill>
                <a:latin typeface="Chalkboard"/>
                <a:ea typeface="Chalkboard"/>
                <a:cs typeface="Chalkboard"/>
                <a:sym typeface="Chalkboard"/>
              </a:defRPr>
            </a:pPr>
            <a:r>
              <a:t>Grade 2 Curriculum Standards</a:t>
            </a:r>
          </a:p>
          <a:p>
            <a:pPr algn="ctr" defTabSz="237885">
              <a:defRPr sz="1700" b="1">
                <a:latin typeface="Chalkboard"/>
                <a:ea typeface="Chalkboard"/>
                <a:cs typeface="Chalkboard"/>
                <a:sym typeface="Chalkboard"/>
              </a:defRPr>
            </a:pPr>
            <a:r>
              <a:t>Ministry of Education, Guatemala</a:t>
            </a:r>
          </a:p>
          <a:p>
            <a:pPr algn="ctr" defTabSz="237885">
              <a:defRPr sz="1700" b="1">
                <a:latin typeface="Chalkboard"/>
                <a:ea typeface="Chalkboard"/>
                <a:cs typeface="Chalkboard"/>
                <a:sym typeface="Chalkboard"/>
              </a:defRPr>
            </a:pPr>
            <a:r>
              <a:t> (Sciences, Communication &amp; Language)</a:t>
            </a:r>
          </a:p>
        </p:txBody>
      </p:sp>
      <p:sp>
        <p:nvSpPr>
          <p:cNvPr id="1050" name="Demonstrate listening comprehension skills in various contexts…"/>
          <p:cNvSpPr txBox="1"/>
          <p:nvPr/>
        </p:nvSpPr>
        <p:spPr>
          <a:xfrm>
            <a:off x="6138045" y="2881510"/>
            <a:ext cx="2822683" cy="3081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240631" indent="-240631" defTabSz="321467">
              <a:lnSpc>
                <a:spcPct val="110000"/>
              </a:lnSpc>
              <a:buClr>
                <a:srgbClr val="FFFFFF"/>
              </a:buClr>
              <a:buSzPct val="100000"/>
              <a:buChar char="•"/>
              <a:defRPr sz="1400">
                <a:latin typeface="Chalkboard"/>
                <a:ea typeface="Chalkboard"/>
                <a:cs typeface="Chalkboard"/>
                <a:sym typeface="Chalkboard"/>
              </a:defRPr>
            </a:pPr>
            <a:r>
              <a:t>Demonstrate listening comprehension skills in various contexts</a:t>
            </a:r>
          </a:p>
          <a:p>
            <a:pPr marL="240631" indent="-240631" defTabSz="321467">
              <a:lnSpc>
                <a:spcPct val="110000"/>
              </a:lnSpc>
              <a:buClr>
                <a:srgbClr val="FFFFFF"/>
              </a:buClr>
              <a:buSzPct val="100000"/>
              <a:buChar char="•"/>
              <a:defRPr sz="1400">
                <a:latin typeface="Chalkboard"/>
                <a:ea typeface="Chalkboard"/>
                <a:cs typeface="Chalkboard"/>
                <a:sym typeface="Chalkboard"/>
              </a:defRPr>
            </a:pPr>
            <a:r>
              <a:t>Interview others to learn information</a:t>
            </a:r>
          </a:p>
          <a:p>
            <a:pPr marL="240631" indent="-240631" defTabSz="321467">
              <a:lnSpc>
                <a:spcPct val="110000"/>
              </a:lnSpc>
              <a:buClr>
                <a:srgbClr val="FFFFFF"/>
              </a:buClr>
              <a:buSzPct val="100000"/>
              <a:buChar char="•"/>
              <a:defRPr sz="1400">
                <a:latin typeface="Chalkboard"/>
                <a:ea typeface="Chalkboard"/>
                <a:cs typeface="Chalkboard"/>
                <a:sym typeface="Chalkboard"/>
              </a:defRPr>
            </a:pPr>
            <a:r>
              <a:t>Use oral &amp; written language to express opinions</a:t>
            </a:r>
          </a:p>
          <a:p>
            <a:pPr marL="240631" indent="-240631" defTabSz="321467">
              <a:lnSpc>
                <a:spcPct val="110000"/>
              </a:lnSpc>
              <a:buClr>
                <a:srgbClr val="FFFFFF"/>
              </a:buClr>
              <a:buSzPct val="100000"/>
              <a:buChar char="•"/>
              <a:defRPr sz="1400">
                <a:latin typeface="Chalkboard"/>
                <a:ea typeface="Chalkboard"/>
                <a:cs typeface="Chalkboard"/>
                <a:sym typeface="Chalkboard"/>
              </a:defRPr>
            </a:pPr>
            <a:r>
              <a:t>Use informative or creative writing to share and explain information</a:t>
            </a:r>
          </a:p>
          <a:p>
            <a:pPr marL="240631" indent="-240631" defTabSz="321467">
              <a:lnSpc>
                <a:spcPct val="110000"/>
              </a:lnSpc>
              <a:buClr>
                <a:srgbClr val="FFFFFF"/>
              </a:buClr>
              <a:buSzPct val="100000"/>
              <a:buChar char="•"/>
              <a:defRPr sz="1400">
                <a:latin typeface="Chalkboard"/>
                <a:ea typeface="Chalkboard"/>
                <a:cs typeface="Chalkboard"/>
                <a:sym typeface="Chalkboard"/>
              </a:defRPr>
            </a:pPr>
            <a:r>
              <a:t>Present information indifferent ways</a:t>
            </a:r>
          </a:p>
        </p:txBody>
      </p:sp>
      <p:sp>
        <p:nvSpPr>
          <p:cNvPr id="1051" name="Practice hygiene habits to keep you and your community healthy…"/>
          <p:cNvSpPr txBox="1"/>
          <p:nvPr/>
        </p:nvSpPr>
        <p:spPr>
          <a:xfrm>
            <a:off x="2769013" y="2589536"/>
            <a:ext cx="3151220" cy="40943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317500" lvl="1" indent="-317500" defTabSz="457200">
              <a:lnSpc>
                <a:spcPct val="110000"/>
              </a:lnSpc>
              <a:spcBef>
                <a:spcPts val="1200"/>
              </a:spcBef>
              <a:buClr>
                <a:srgbClr val="FFFFFF"/>
              </a:buClr>
              <a:buSzPct val="100000"/>
              <a:buFont typeface="Times Roman"/>
              <a:buChar char="•"/>
              <a:defRPr sz="1400">
                <a:latin typeface="Chalkboard"/>
                <a:ea typeface="Chalkboard"/>
                <a:cs typeface="Chalkboard"/>
                <a:sym typeface="Chalkboard"/>
              </a:defRPr>
            </a:pPr>
            <a:r>
              <a:t>Practice hygiene habits to keep you and your community healthy</a:t>
            </a:r>
          </a:p>
          <a:p>
            <a:pPr marL="317500" lvl="1" indent="-317500" defTabSz="457200">
              <a:lnSpc>
                <a:spcPct val="110000"/>
              </a:lnSpc>
              <a:spcBef>
                <a:spcPts val="1200"/>
              </a:spcBef>
              <a:buClr>
                <a:srgbClr val="FFFFFF"/>
              </a:buClr>
              <a:buSzPct val="100000"/>
              <a:buFont typeface="Times Roman"/>
              <a:buChar char="•"/>
              <a:defRPr sz="1400">
                <a:latin typeface="Chalkboard"/>
                <a:ea typeface="Chalkboard"/>
                <a:cs typeface="Chalkboard"/>
                <a:sym typeface="Chalkboard"/>
              </a:defRPr>
            </a:pPr>
            <a:r>
              <a:t>Bath daily, wash hands, keep clean</a:t>
            </a:r>
          </a:p>
          <a:p>
            <a:pPr marL="228599" lvl="2" indent="-228599" defTabSz="457200">
              <a:lnSpc>
                <a:spcPct val="110000"/>
              </a:lnSpc>
              <a:spcBef>
                <a:spcPts val="1200"/>
              </a:spcBef>
              <a:buClr>
                <a:srgbClr val="FFFFFF"/>
              </a:buClr>
              <a:buSzPct val="100000"/>
              <a:buFont typeface="Times Roman"/>
              <a:buChar char="•"/>
              <a:defRPr sz="1400">
                <a:latin typeface="Chalkboard"/>
                <a:ea typeface="Chalkboard"/>
                <a:cs typeface="Chalkboard"/>
                <a:sym typeface="Chalkboard"/>
              </a:defRPr>
            </a:pPr>
            <a:r>
              <a:t>Identify cause &amp; effect of common illnesses in your community</a:t>
            </a:r>
          </a:p>
          <a:p>
            <a:pPr marL="228599" lvl="2" indent="-228599" defTabSz="457200">
              <a:lnSpc>
                <a:spcPct val="110000"/>
              </a:lnSpc>
              <a:spcBef>
                <a:spcPts val="1200"/>
              </a:spcBef>
              <a:buClr>
                <a:srgbClr val="FFFFFF"/>
              </a:buClr>
              <a:buSzPct val="100000"/>
              <a:buFont typeface="Times Roman"/>
              <a:buChar char="•"/>
              <a:defRPr sz="1400">
                <a:latin typeface="Chalkboard"/>
                <a:ea typeface="Chalkboard"/>
                <a:cs typeface="Chalkboard"/>
                <a:sym typeface="Chalkboard"/>
              </a:defRPr>
            </a:pPr>
            <a:r>
              <a:t>Use preventative basics to prevent gastrointestinal illnesses</a:t>
            </a:r>
          </a:p>
          <a:p>
            <a:pPr marL="228599" lvl="2" indent="-228599" defTabSz="457200">
              <a:lnSpc>
                <a:spcPct val="110000"/>
              </a:lnSpc>
              <a:spcBef>
                <a:spcPts val="1200"/>
              </a:spcBef>
              <a:buClr>
                <a:srgbClr val="FFFFFF"/>
              </a:buClr>
              <a:buSzPct val="100000"/>
              <a:buFont typeface="Times Roman"/>
              <a:buChar char="•"/>
              <a:defRPr sz="1400">
                <a:latin typeface="Chalkboard"/>
                <a:ea typeface="Chalkboard"/>
                <a:cs typeface="Chalkboard"/>
                <a:sym typeface="Chalkboard"/>
              </a:defRPr>
            </a:pPr>
            <a:r>
              <a:t>identify forms of water contamination</a:t>
            </a:r>
          </a:p>
          <a:p>
            <a:pPr marL="228599" lvl="2" indent="-228599" defTabSz="457200">
              <a:lnSpc>
                <a:spcPct val="110000"/>
              </a:lnSpc>
              <a:spcBef>
                <a:spcPts val="1200"/>
              </a:spcBef>
              <a:buClr>
                <a:srgbClr val="FFFFFF"/>
              </a:buClr>
              <a:buSzPct val="100000"/>
              <a:buFont typeface="Times Roman"/>
              <a:buChar char="•"/>
              <a:defRPr sz="1400">
                <a:latin typeface="Chalkboard"/>
                <a:ea typeface="Chalkboard"/>
                <a:cs typeface="Chalkboard"/>
                <a:sym typeface="Chalkboard"/>
              </a:defRPr>
            </a:pPr>
            <a:r>
              <a:t>Use natural resources carefully, understand the importance of the water cycle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5"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1121" y="3202975"/>
            <a:ext cx="3874054" cy="2788205"/>
          </a:xfrm>
          <a:prstGeom prst="rect">
            <a:avLst/>
          </a:prstGeom>
          <a:ln w="12700">
            <a:miter lim="400000"/>
          </a:ln>
        </p:spPr>
      </p:pic>
      <p:sp>
        <p:nvSpPr>
          <p:cNvPr id="1056" name="Star"/>
          <p:cNvSpPr/>
          <p:nvPr/>
        </p:nvSpPr>
        <p:spPr>
          <a:xfrm>
            <a:off x="5272401" y="964937"/>
            <a:ext cx="2256138" cy="1859116"/>
          </a:xfrm>
          <a:prstGeom prst="star5">
            <a:avLst>
              <a:gd name="adj" fmla="val 19100"/>
              <a:gd name="hf" fmla="val 105146"/>
              <a:gd name="vf" fmla="val 110557"/>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pPr>
              <a:defRPr>
                <a:solidFill>
                  <a:srgbClr val="958D85"/>
                </a:solidFill>
                <a:latin typeface="Calibri"/>
                <a:ea typeface="Calibri"/>
                <a:cs typeface="Calibri"/>
                <a:sym typeface="Calibri"/>
              </a:defRPr>
            </a:pPr>
            <a:endParaRPr/>
          </a:p>
        </p:txBody>
      </p:sp>
      <p:sp>
        <p:nvSpPr>
          <p:cNvPr id="1057" name="WaSH connections  &amp; Enhancements to the curriculum"/>
          <p:cNvSpPr txBox="1">
            <a:spLocks noGrp="1"/>
          </p:cNvSpPr>
          <p:nvPr>
            <p:ph type="title"/>
          </p:nvPr>
        </p:nvSpPr>
        <p:spPr>
          <a:xfrm>
            <a:off x="381000" y="457201"/>
            <a:ext cx="8763000" cy="533402"/>
          </a:xfrm>
          <a:prstGeom prst="rect">
            <a:avLst/>
          </a:prstGeom>
        </p:spPr>
        <p:txBody>
          <a:bodyPr/>
          <a:lstStyle>
            <a:lvl1pPr>
              <a:defRPr sz="2500">
                <a:latin typeface="+mj-lt"/>
                <a:ea typeface="+mj-ea"/>
                <a:cs typeface="+mj-cs"/>
                <a:sym typeface="Arial"/>
              </a:defRPr>
            </a:lvl1pPr>
          </a:lstStyle>
          <a:p>
            <a:r>
              <a:t> WaSH connections  &amp; Enhancements to the curriculum </a:t>
            </a:r>
          </a:p>
        </p:txBody>
      </p:sp>
      <p:sp>
        <p:nvSpPr>
          <p:cNvPr id="1058" name="Science…"/>
          <p:cNvSpPr txBox="1">
            <a:spLocks noGrp="1"/>
          </p:cNvSpPr>
          <p:nvPr>
            <p:ph type="body" sz="quarter" idx="1"/>
          </p:nvPr>
        </p:nvSpPr>
        <p:spPr>
          <a:xfrm>
            <a:off x="288682" y="1241827"/>
            <a:ext cx="3631321" cy="2184170"/>
          </a:xfrm>
          <a:prstGeom prst="rect">
            <a:avLst/>
          </a:prstGeom>
        </p:spPr>
        <p:txBody>
          <a:bodyPr>
            <a:normAutofit lnSpcReduction="10000"/>
          </a:bodyPr>
          <a:lstStyle/>
          <a:p>
            <a:pPr marL="0" indent="0" defTabSz="259698">
              <a:spcBef>
                <a:spcPts val="400"/>
              </a:spcBef>
              <a:buSzTx/>
              <a:buNone/>
              <a:defRPr sz="1700" b="1">
                <a:solidFill>
                  <a:srgbClr val="0433FF"/>
                </a:solidFill>
                <a:latin typeface="Times New Roman"/>
                <a:ea typeface="Times New Roman"/>
                <a:cs typeface="Times New Roman"/>
                <a:sym typeface="Times New Roman"/>
              </a:defRPr>
            </a:pPr>
            <a:r>
              <a:t>Science</a:t>
            </a:r>
          </a:p>
          <a:p>
            <a:pPr marL="455152" lvl="1" indent="-194548" defTabSz="259698">
              <a:spcBef>
                <a:spcPts val="400"/>
              </a:spcBef>
              <a:buChar char="•"/>
              <a:defRPr sz="1700">
                <a:solidFill>
                  <a:srgbClr val="0433FF"/>
                </a:solidFill>
                <a:latin typeface="Times New Roman"/>
                <a:ea typeface="Times New Roman"/>
                <a:cs typeface="Times New Roman"/>
                <a:sym typeface="Times New Roman"/>
              </a:defRPr>
            </a:pPr>
            <a:r>
              <a:t>germs - where do they live?</a:t>
            </a:r>
          </a:p>
          <a:p>
            <a:pPr marL="455152" lvl="1" indent="-194548" defTabSz="259698">
              <a:spcBef>
                <a:spcPts val="400"/>
              </a:spcBef>
              <a:buChar char="•"/>
              <a:defRPr sz="1700">
                <a:solidFill>
                  <a:srgbClr val="0433FF"/>
                </a:solidFill>
                <a:latin typeface="Times New Roman"/>
                <a:ea typeface="Times New Roman"/>
                <a:cs typeface="Times New Roman"/>
                <a:sym typeface="Times New Roman"/>
              </a:defRPr>
            </a:pPr>
            <a:r>
              <a:t>transmitting diseases</a:t>
            </a:r>
          </a:p>
          <a:p>
            <a:pPr marL="455152" lvl="1" indent="-194548" defTabSz="259698">
              <a:spcBef>
                <a:spcPts val="400"/>
              </a:spcBef>
              <a:buChar char="•"/>
              <a:defRPr sz="1700">
                <a:solidFill>
                  <a:srgbClr val="0433FF"/>
                </a:solidFill>
                <a:latin typeface="Times New Roman"/>
                <a:ea typeface="Times New Roman"/>
                <a:cs typeface="Times New Roman"/>
                <a:sym typeface="Times New Roman"/>
              </a:defRPr>
            </a:pPr>
            <a:r>
              <a:t>water cycle / water properties </a:t>
            </a:r>
          </a:p>
          <a:p>
            <a:pPr marL="455152" lvl="1" indent="-194548" defTabSz="259698">
              <a:spcBef>
                <a:spcPts val="400"/>
              </a:spcBef>
              <a:buChar char="•"/>
              <a:defRPr sz="1700">
                <a:solidFill>
                  <a:srgbClr val="0433FF"/>
                </a:solidFill>
                <a:latin typeface="Times New Roman"/>
                <a:ea typeface="Times New Roman"/>
                <a:cs typeface="Times New Roman"/>
                <a:sym typeface="Times New Roman"/>
              </a:defRPr>
            </a:pPr>
            <a:r>
              <a:t>how water gets contaminated</a:t>
            </a:r>
          </a:p>
          <a:p>
            <a:pPr marL="455152" lvl="1" indent="-194548" defTabSz="259698">
              <a:spcBef>
                <a:spcPts val="400"/>
              </a:spcBef>
              <a:buChar char="•"/>
              <a:defRPr sz="1700">
                <a:solidFill>
                  <a:srgbClr val="0433FF"/>
                </a:solidFill>
                <a:latin typeface="Times New Roman"/>
                <a:ea typeface="Times New Roman"/>
                <a:cs typeface="Times New Roman"/>
                <a:sym typeface="Times New Roman"/>
              </a:defRPr>
            </a:pPr>
            <a:r>
              <a:t>food contamination</a:t>
            </a:r>
          </a:p>
          <a:p>
            <a:pPr marL="455152" lvl="1" indent="-194548" defTabSz="259698">
              <a:spcBef>
                <a:spcPts val="400"/>
              </a:spcBef>
              <a:buChar char="•"/>
              <a:defRPr sz="1700">
                <a:solidFill>
                  <a:srgbClr val="0433FF"/>
                </a:solidFill>
                <a:latin typeface="Times New Roman"/>
                <a:ea typeface="Times New Roman"/>
                <a:cs typeface="Times New Roman"/>
                <a:sym typeface="Times New Roman"/>
              </a:defRPr>
            </a:pPr>
            <a:r>
              <a:t> Organic vs chemical fertilizers</a:t>
            </a:r>
          </a:p>
        </p:txBody>
      </p:sp>
      <p:sp>
        <p:nvSpPr>
          <p:cNvPr id="1059" name="Math…"/>
          <p:cNvSpPr txBox="1"/>
          <p:nvPr/>
        </p:nvSpPr>
        <p:spPr>
          <a:xfrm>
            <a:off x="4392240" y="2926218"/>
            <a:ext cx="5092758" cy="2966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3" tIns="45703" rIns="45703" bIns="45703">
            <a:normAutofit/>
          </a:bodyPr>
          <a:lstStyle/>
          <a:p>
            <a:pPr defTabSz="236918">
              <a:spcBef>
                <a:spcPts val="300"/>
              </a:spcBef>
              <a:defRPr sz="1500" b="1">
                <a:solidFill>
                  <a:srgbClr val="008F00"/>
                </a:solidFill>
                <a:latin typeface="Times New Roman"/>
                <a:ea typeface="Times New Roman"/>
                <a:cs typeface="Times New Roman"/>
                <a:sym typeface="Times New Roman"/>
              </a:defRPr>
            </a:pPr>
            <a:r>
              <a:t>Math</a:t>
            </a:r>
          </a:p>
          <a:p>
            <a:pPr marL="415226" lvl="1"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How  much water do you need (daily, weekly, monthly)</a:t>
            </a:r>
          </a:p>
          <a:p>
            <a:pPr marL="652969"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drinking</a:t>
            </a:r>
          </a:p>
          <a:p>
            <a:pPr marL="652969"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bathing</a:t>
            </a:r>
          </a:p>
          <a:p>
            <a:pPr marL="652969"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cleaning</a:t>
            </a:r>
          </a:p>
          <a:p>
            <a:pPr marL="652969"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crops</a:t>
            </a:r>
          </a:p>
          <a:p>
            <a:pPr marL="415226"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volume (fecal matter management, storage)</a:t>
            </a:r>
          </a:p>
          <a:p>
            <a:pPr marL="415226"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size, capacity, and production per capita of  community water system</a:t>
            </a:r>
          </a:p>
          <a:p>
            <a:pPr marL="415226" lvl="2" indent="-177481" defTabSz="236918">
              <a:spcBef>
                <a:spcPts val="300"/>
              </a:spcBef>
              <a:buSzPct val="100000"/>
              <a:buFont typeface="Arial"/>
              <a:buChar char="•"/>
              <a:defRPr sz="1500">
                <a:solidFill>
                  <a:srgbClr val="008F00"/>
                </a:solidFill>
                <a:latin typeface="Times New Roman"/>
                <a:ea typeface="Times New Roman"/>
                <a:cs typeface="Times New Roman"/>
                <a:sym typeface="Times New Roman"/>
              </a:defRPr>
            </a:pPr>
            <a:r>
              <a:t>Statistics, charts, graphs </a:t>
            </a:r>
          </a:p>
        </p:txBody>
      </p:sp>
      <p:sp>
        <p:nvSpPr>
          <p:cNvPr id="1060" name="Geography…"/>
          <p:cNvSpPr txBox="1"/>
          <p:nvPr/>
        </p:nvSpPr>
        <p:spPr>
          <a:xfrm>
            <a:off x="450747" y="3710506"/>
            <a:ext cx="2995117" cy="11421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3" tIns="45703" rIns="45703" bIns="45703">
            <a:normAutofit lnSpcReduction="10000"/>
          </a:bodyPr>
          <a:lstStyle/>
          <a:p>
            <a:pPr defTabSz="246031">
              <a:spcBef>
                <a:spcPts val="300"/>
              </a:spcBef>
              <a:defRPr sz="1600" b="1">
                <a:solidFill>
                  <a:srgbClr val="945200"/>
                </a:solidFill>
                <a:latin typeface="Times New Roman"/>
                <a:ea typeface="Times New Roman"/>
                <a:cs typeface="Times New Roman"/>
                <a:sym typeface="Times New Roman"/>
              </a:defRPr>
            </a:pPr>
            <a:r>
              <a:t>Geography</a:t>
            </a:r>
          </a:p>
          <a:p>
            <a:pPr marL="431196" lvl="1" indent="-184309" defTabSz="246031">
              <a:spcBef>
                <a:spcPts val="300"/>
              </a:spcBef>
              <a:buSzPct val="100000"/>
              <a:buFont typeface="Arial"/>
              <a:buChar char="•"/>
              <a:defRPr sz="1600">
                <a:solidFill>
                  <a:srgbClr val="945200"/>
                </a:solidFill>
                <a:latin typeface="Times New Roman"/>
                <a:ea typeface="Times New Roman"/>
                <a:cs typeface="Times New Roman"/>
                <a:sym typeface="Times New Roman"/>
              </a:defRPr>
            </a:pPr>
            <a:r>
              <a:t>water sources</a:t>
            </a:r>
          </a:p>
          <a:p>
            <a:pPr marL="431196" lvl="1" indent="-184309" defTabSz="246031">
              <a:spcBef>
                <a:spcPts val="300"/>
              </a:spcBef>
              <a:buSzPct val="100000"/>
              <a:buFont typeface="Arial"/>
              <a:buChar char="•"/>
              <a:defRPr sz="1600">
                <a:solidFill>
                  <a:srgbClr val="945200"/>
                </a:solidFill>
                <a:latin typeface="Times New Roman"/>
                <a:ea typeface="Times New Roman"/>
                <a:cs typeface="Times New Roman"/>
                <a:sym typeface="Times New Roman"/>
              </a:defRPr>
            </a:pPr>
            <a:r>
              <a:t>maps of water tables, waterways</a:t>
            </a:r>
          </a:p>
        </p:txBody>
      </p:sp>
      <p:sp>
        <p:nvSpPr>
          <p:cNvPr id="1061" name="Teachers Guide to Integrating WASH in Schools…"/>
          <p:cNvSpPr txBox="1"/>
          <p:nvPr/>
        </p:nvSpPr>
        <p:spPr>
          <a:xfrm>
            <a:off x="2025622" y="6179185"/>
            <a:ext cx="5092756" cy="574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lvl="1" indent="457200" defTabSz="455612">
              <a:spcBef>
                <a:spcPts val="700"/>
              </a:spcBef>
              <a:defRPr sz="1500">
                <a:solidFill>
                  <a:srgbClr val="424242"/>
                </a:solidFill>
                <a:latin typeface="Georgia"/>
                <a:ea typeface="Georgia"/>
                <a:cs typeface="Georgia"/>
                <a:sym typeface="Georgia"/>
              </a:defRPr>
            </a:pPr>
            <a:r>
              <a:t>  </a:t>
            </a:r>
            <a:r>
              <a:rPr sz="1200" i="1"/>
              <a:t>Teachers Guide to Integrating WASH in Schools </a:t>
            </a:r>
          </a:p>
          <a:p>
            <a:pPr lvl="1" indent="457200" defTabSz="455612">
              <a:spcBef>
                <a:spcPts val="700"/>
              </a:spcBef>
              <a:defRPr sz="1200" i="1">
                <a:solidFill>
                  <a:srgbClr val="424242"/>
                </a:solidFill>
                <a:latin typeface="Georgia"/>
                <a:ea typeface="Georgia"/>
                <a:cs typeface="Georgia"/>
                <a:sym typeface="Georgia"/>
              </a:defRPr>
            </a:pPr>
            <a:r>
              <a:t>(USAID, SPLASH, Zambia Ministry of Education)</a:t>
            </a:r>
          </a:p>
        </p:txBody>
      </p:sp>
      <p:sp>
        <p:nvSpPr>
          <p:cNvPr id="1062" name="Technology"/>
          <p:cNvSpPr txBox="1"/>
          <p:nvPr/>
        </p:nvSpPr>
        <p:spPr>
          <a:xfrm>
            <a:off x="5097433" y="1588270"/>
            <a:ext cx="3042198" cy="6124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03" tIns="45703" rIns="45703" bIns="45703">
            <a:normAutofit/>
          </a:bodyPr>
          <a:lstStyle>
            <a:lvl1pPr defTabSz="455612">
              <a:spcBef>
                <a:spcPts val="700"/>
              </a:spcBef>
              <a:defRPr sz="3000" b="1">
                <a:solidFill>
                  <a:schemeClr val="accent1">
                    <a:lumOff val="-9098"/>
                  </a:schemeClr>
                </a:solidFill>
                <a:latin typeface="Times New Roman"/>
                <a:ea typeface="Times New Roman"/>
                <a:cs typeface="Times New Roman"/>
                <a:sym typeface="Times New Roman"/>
              </a:defRPr>
            </a:lvl1pPr>
          </a:lstStyle>
          <a:p>
            <a:r>
              <a:t>Technology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 name="Classroom resources"/>
          <p:cNvSpPr txBox="1">
            <a:spLocks noGrp="1"/>
          </p:cNvSpPr>
          <p:nvPr>
            <p:ph type="title"/>
          </p:nvPr>
        </p:nvSpPr>
        <p:spPr>
          <a:xfrm>
            <a:off x="381000" y="457201"/>
            <a:ext cx="8763000" cy="533402"/>
          </a:xfrm>
          <a:prstGeom prst="rect">
            <a:avLst/>
          </a:prstGeom>
        </p:spPr>
        <p:txBody>
          <a:bodyPr/>
          <a:lstStyle>
            <a:lvl1pPr>
              <a:defRPr sz="2500">
                <a:latin typeface="+mj-lt"/>
                <a:ea typeface="+mj-ea"/>
                <a:cs typeface="+mj-cs"/>
                <a:sym typeface="Arial"/>
              </a:defRPr>
            </a:lvl1pPr>
          </a:lstStyle>
          <a:p>
            <a:r>
              <a:t>Classroom resources</a:t>
            </a:r>
          </a:p>
        </p:txBody>
      </p:sp>
      <p:pic>
        <p:nvPicPr>
          <p:cNvPr id="1065" name="Dibujo2.png" descr="Dibujo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767" y="1129963"/>
            <a:ext cx="3060483" cy="3963074"/>
          </a:xfrm>
          <a:prstGeom prst="rect">
            <a:avLst/>
          </a:prstGeom>
          <a:ln w="12700">
            <a:miter lim="400000"/>
          </a:ln>
        </p:spPr>
      </p:pic>
      <p:pic>
        <p:nvPicPr>
          <p:cNvPr id="1066" name="Dibujo9.png" descr="Dibujo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3467" y="1053285"/>
            <a:ext cx="2626302" cy="3400394"/>
          </a:xfrm>
          <a:prstGeom prst="rect">
            <a:avLst/>
          </a:prstGeom>
          <a:ln w="12700">
            <a:miter lim="400000"/>
          </a:ln>
        </p:spPr>
      </p:pic>
      <p:pic>
        <p:nvPicPr>
          <p:cNvPr id="1067" name="Dibujo.png" descr="Dibuj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32258" y="2846226"/>
            <a:ext cx="3060483" cy="396178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1" name="Santa Cruz - marina.jpg" descr="Santa Cruz - marin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589" y="990081"/>
            <a:ext cx="7946881" cy="5960160"/>
          </a:xfrm>
          <a:prstGeom prst="rect">
            <a:avLst/>
          </a:prstGeom>
          <a:ln w="12700">
            <a:miter lim="400000"/>
          </a:ln>
        </p:spPr>
      </p:pic>
      <p:sp>
        <p:nvSpPr>
          <p:cNvPr id="1072" name="Modeling strategies for teachers"/>
          <p:cNvSpPr txBox="1">
            <a:spLocks noGrp="1"/>
          </p:cNvSpPr>
          <p:nvPr>
            <p:ph type="title"/>
          </p:nvPr>
        </p:nvSpPr>
        <p:spPr>
          <a:xfrm>
            <a:off x="510366" y="457200"/>
            <a:ext cx="8763001" cy="533400"/>
          </a:xfrm>
          <a:prstGeom prst="rect">
            <a:avLst/>
          </a:prstGeom>
        </p:spPr>
        <p:txBody>
          <a:bodyPr/>
          <a:lstStyle>
            <a:lvl1pPr>
              <a:defRPr sz="2500">
                <a:latin typeface="+mj-lt"/>
                <a:ea typeface="+mj-ea"/>
                <a:cs typeface="+mj-cs"/>
                <a:sym typeface="Arial"/>
              </a:defRPr>
            </a:lvl1pPr>
          </a:lstStyle>
          <a:p>
            <a:r>
              <a:t>Modeling strategies for teachers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 name="Apply information: practice using simple games"/>
          <p:cNvSpPr txBox="1">
            <a:spLocks noGrp="1"/>
          </p:cNvSpPr>
          <p:nvPr>
            <p:ph type="title"/>
          </p:nvPr>
        </p:nvSpPr>
        <p:spPr>
          <a:xfrm>
            <a:off x="381000" y="457201"/>
            <a:ext cx="8763000" cy="533402"/>
          </a:xfrm>
          <a:prstGeom prst="rect">
            <a:avLst/>
          </a:prstGeom>
        </p:spPr>
        <p:txBody>
          <a:bodyPr/>
          <a:lstStyle>
            <a:lvl1pPr>
              <a:defRPr sz="2500">
                <a:latin typeface="+mj-lt"/>
                <a:ea typeface="+mj-ea"/>
                <a:cs typeface="+mj-cs"/>
                <a:sym typeface="Arial"/>
              </a:defRPr>
            </a:lvl1pPr>
          </a:lstStyle>
          <a:p>
            <a:r>
              <a:t>Apply information: practice using simple games</a:t>
            </a:r>
          </a:p>
        </p:txBody>
      </p:sp>
      <p:pic>
        <p:nvPicPr>
          <p:cNvPr id="1077" name="UNADJUSTEDNONRAW_thumb_79c8.jpg" descr="UNADJUSTEDNONRAW_thumb_79c8.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944" y="2298281"/>
            <a:ext cx="4770468" cy="3577850"/>
          </a:xfrm>
          <a:prstGeom prst="rect">
            <a:avLst/>
          </a:prstGeom>
          <a:ln w="12700">
            <a:miter lim="400000"/>
          </a:ln>
        </p:spPr>
      </p:pic>
      <p:pic>
        <p:nvPicPr>
          <p:cNvPr id="1078" name="UNADJUSTEDNONRAW_thumb_79c5.jpg" descr="UNADJUSTEDNONRAW_thumb_79c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179113">
            <a:off x="5767611" y="697567"/>
            <a:ext cx="2715997" cy="357161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Communications_white">
  <a:themeElements>
    <a:clrScheme name="Communications_white">
      <a:dk1>
        <a:srgbClr val="FFFFFF"/>
      </a:dk1>
      <a:lt1>
        <a:srgbClr val="FFFFFF"/>
      </a:lt1>
      <a:dk2>
        <a:srgbClr val="A7A7A7"/>
      </a:dk2>
      <a:lt2>
        <a:srgbClr val="535353"/>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FF00FF"/>
      </a:folHlink>
    </a:clrScheme>
    <a:fontScheme name="Communications_white">
      <a:majorFont>
        <a:latin typeface="Arial"/>
        <a:ea typeface="Arial"/>
        <a:cs typeface="Arial"/>
      </a:majorFont>
      <a:minorFont>
        <a:latin typeface="Helvetica"/>
        <a:ea typeface="Helvetica"/>
        <a:cs typeface="Helvetica"/>
      </a:minorFont>
    </a:fontScheme>
    <a:fmtScheme name="Communications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58D8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mmunications_white">
  <a:themeElements>
    <a:clrScheme name="Communications_white">
      <a:dk1>
        <a:srgbClr val="000000"/>
      </a:dk1>
      <a:lt1>
        <a:srgbClr val="FFFFFF"/>
      </a:lt1>
      <a:dk2>
        <a:srgbClr val="A7A7A7"/>
      </a:dk2>
      <a:lt2>
        <a:srgbClr val="535353"/>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FF00FF"/>
      </a:folHlink>
    </a:clrScheme>
    <a:fontScheme name="Communications_white">
      <a:majorFont>
        <a:latin typeface="Arial"/>
        <a:ea typeface="Arial"/>
        <a:cs typeface="Arial"/>
      </a:majorFont>
      <a:minorFont>
        <a:latin typeface="Helvetica"/>
        <a:ea typeface="Helvetica"/>
        <a:cs typeface="Helvetica"/>
      </a:minorFont>
    </a:fontScheme>
    <a:fmtScheme name="Communications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58D85"/>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1234</Words>
  <Application>Microsoft Office PowerPoint</Application>
  <PresentationFormat>On-screen Show (4:3)</PresentationFormat>
  <Paragraphs>142</Paragraphs>
  <Slides>19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Calibri</vt:lpstr>
      <vt:lpstr>Chalkboard</vt:lpstr>
      <vt:lpstr>Chalkduster</vt:lpstr>
      <vt:lpstr>Georgia</vt:lpstr>
      <vt:lpstr>Helvetica Neue</vt:lpstr>
      <vt:lpstr>Times New Roman</vt:lpstr>
      <vt:lpstr>Times Roman</vt:lpstr>
      <vt:lpstr>Communications_white</vt:lpstr>
      <vt:lpstr>WaSH In Schools: the classroom component</vt:lpstr>
      <vt:lpstr>PowerPoint Presentation</vt:lpstr>
      <vt:lpstr>Hygiene Education                                      vs Hygiene Promotion</vt:lpstr>
      <vt:lpstr>WASH in Schools Three main principles:</vt:lpstr>
      <vt:lpstr>Using Curriculum Standards to promote hygiene habits </vt:lpstr>
      <vt:lpstr> WaSH connections  &amp; Enhancements to the curriculum </vt:lpstr>
      <vt:lpstr>Classroom resources</vt:lpstr>
      <vt:lpstr>Modeling strategies for teachers </vt:lpstr>
      <vt:lpstr>Apply information: practice using simple games</vt:lpstr>
      <vt:lpstr>Integrate into the curriculum</vt:lpstr>
      <vt:lpstr>Literacy materials to support content, concepts</vt:lpstr>
      <vt:lpstr>PowerPoint Presentation</vt:lpstr>
      <vt:lpstr>PowerPoint Presentation</vt:lpstr>
      <vt:lpstr>Sustainability: Improve the quality of instruction by supporting teachers</vt:lpstr>
      <vt:lpstr>Inquiry based lessons</vt:lpstr>
      <vt:lpstr>Using skills to apply knowledge </vt:lpstr>
      <vt:lpstr>PowerPoint Presentation</vt:lpstr>
      <vt:lpstr>Schools Play an Important Role in Hygiene Practices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 In Schools: the classroom component</dc:title>
  <cp:lastModifiedBy>MIKIM</cp:lastModifiedBy>
  <cp:revision>1</cp:revision>
  <dcterms:modified xsi:type="dcterms:W3CDTF">2020-12-28T17:01:10Z</dcterms:modified>
</cp:coreProperties>
</file>