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4" r:id="rId1"/>
    <p:sldMasterId id="2147483659" r:id="rId2"/>
    <p:sldMasterId id="2147483736" r:id="rId3"/>
  </p:sldMasterIdLst>
  <p:notesMasterIdLst>
    <p:notesMasterId r:id="rId17"/>
  </p:notesMasterIdLst>
  <p:handoutMasterIdLst>
    <p:handoutMasterId r:id="rId18"/>
  </p:handoutMasterIdLst>
  <p:sldIdLst>
    <p:sldId id="354" r:id="rId4"/>
    <p:sldId id="369" r:id="rId5"/>
    <p:sldId id="371" r:id="rId6"/>
    <p:sldId id="376" r:id="rId7"/>
    <p:sldId id="379" r:id="rId8"/>
    <p:sldId id="358" r:id="rId9"/>
    <p:sldId id="377" r:id="rId10"/>
    <p:sldId id="378" r:id="rId11"/>
    <p:sldId id="381" r:id="rId12"/>
    <p:sldId id="364" r:id="rId13"/>
    <p:sldId id="372" r:id="rId14"/>
    <p:sldId id="347" r:id="rId15"/>
    <p:sldId id="380" r:id="rId16"/>
  </p:sldIdLst>
  <p:sldSz cx="9144000" cy="6858000" type="screen4x3"/>
  <p:notesSz cx="7023100" cy="93091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48">
          <p15:clr>
            <a:srgbClr val="A4A3A4"/>
          </p15:clr>
        </p15:guide>
        <p15:guide id="2" orient="horz" pos="2024">
          <p15:clr>
            <a:srgbClr val="A4A3A4"/>
          </p15:clr>
        </p15:guide>
        <p15:guide id="3" orient="horz" pos="4178">
          <p15:clr>
            <a:srgbClr val="A4A3A4"/>
          </p15:clr>
        </p15:guide>
        <p15:guide id="4" pos="4127">
          <p15:clr>
            <a:srgbClr val="A4A3A4"/>
          </p15:clr>
        </p15:guide>
        <p15:guide id="5" pos="1451">
          <p15:clr>
            <a:srgbClr val="A4A3A4"/>
          </p15:clr>
        </p15:guide>
        <p15:guide id="6" pos="2880">
          <p15:clr>
            <a:srgbClr val="A4A3A4"/>
          </p15:clr>
        </p15:guide>
        <p15:guide id="7" pos="5602">
          <p15:clr>
            <a:srgbClr val="A4A3A4"/>
          </p15:clr>
        </p15:guide>
        <p15:guide id="8" pos="3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59B"/>
    <a:srgbClr val="FF8AD8"/>
    <a:srgbClr val="CC6600"/>
    <a:srgbClr val="AE211E"/>
    <a:srgbClr val="4CA263"/>
    <a:srgbClr val="003300"/>
    <a:srgbClr val="FFFFCC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83"/>
    <p:restoredTop sz="94714"/>
  </p:normalViewPr>
  <p:slideViewPr>
    <p:cSldViewPr snapToObjects="1">
      <p:cViewPr varScale="1">
        <p:scale>
          <a:sx n="126" d="100"/>
          <a:sy n="126" d="100"/>
        </p:scale>
        <p:origin x="138" y="480"/>
      </p:cViewPr>
      <p:guideLst>
        <p:guide orient="horz" pos="3748"/>
        <p:guide orient="horz" pos="2024"/>
        <p:guide orient="horz" pos="4178"/>
        <p:guide pos="4127"/>
        <p:guide pos="1451"/>
        <p:guide pos="2880"/>
        <p:guide pos="5602"/>
        <p:guide pos="3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902"/>
    </p:cViewPr>
  </p:sorterViewPr>
  <p:notesViewPr>
    <p:cSldViewPr snapToObjects="1">
      <p:cViewPr varScale="1">
        <p:scale>
          <a:sx n="33" d="100"/>
          <a:sy n="33" d="100"/>
        </p:scale>
        <p:origin x="-2286" y="-84"/>
      </p:cViewPr>
      <p:guideLst>
        <p:guide orient="horz" pos="2932"/>
        <p:guide pos="221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E648A3-68E5-4658-B4E4-FF30A0DDBABC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12FBEE-821C-4A36-9E00-E1F5845F9EE1}">
      <dgm:prSet/>
      <dgm:spPr/>
      <dgm:t>
        <a:bodyPr/>
        <a:lstStyle/>
        <a:p>
          <a:r>
            <a:rPr lang="en-US" dirty="0"/>
            <a:t>Review</a:t>
          </a:r>
        </a:p>
      </dgm:t>
    </dgm:pt>
    <dgm:pt modelId="{E5DF314F-F1F6-467D-9E99-D0073F5A26F7}" type="parTrans" cxnId="{8E61ABD6-1C16-45A6-9002-DB97492CB59E}">
      <dgm:prSet/>
      <dgm:spPr/>
      <dgm:t>
        <a:bodyPr/>
        <a:lstStyle/>
        <a:p>
          <a:endParaRPr lang="en-US"/>
        </a:p>
      </dgm:t>
    </dgm:pt>
    <dgm:pt modelId="{32469E88-3D97-4AF6-9036-C520D4BE25CF}" type="sibTrans" cxnId="{8E61ABD6-1C16-45A6-9002-DB97492CB59E}">
      <dgm:prSet/>
      <dgm:spPr/>
      <dgm:t>
        <a:bodyPr/>
        <a:lstStyle/>
        <a:p>
          <a:endParaRPr lang="en-US"/>
        </a:p>
      </dgm:t>
    </dgm:pt>
    <dgm:pt modelId="{8038D6F3-71F5-4B71-BCFC-E693B5524297}">
      <dgm:prSet/>
      <dgm:spPr/>
      <dgm:t>
        <a:bodyPr anchor="ctr"/>
        <a:lstStyle/>
        <a:p>
          <a:r>
            <a:rPr lang="en-US" dirty="0"/>
            <a:t>Review national, local policies &amp; guidelines</a:t>
          </a:r>
        </a:p>
      </dgm:t>
    </dgm:pt>
    <dgm:pt modelId="{62245ACD-6A79-4308-937A-3A77B9DE958E}" type="parTrans" cxnId="{1FBFD96D-FD36-473F-9F2B-2125C26A6078}">
      <dgm:prSet/>
      <dgm:spPr/>
      <dgm:t>
        <a:bodyPr/>
        <a:lstStyle/>
        <a:p>
          <a:endParaRPr lang="en-US"/>
        </a:p>
      </dgm:t>
    </dgm:pt>
    <dgm:pt modelId="{4FC52E00-BE58-48CA-A0BD-C0166EF4E302}" type="sibTrans" cxnId="{1FBFD96D-FD36-473F-9F2B-2125C26A6078}">
      <dgm:prSet/>
      <dgm:spPr/>
      <dgm:t>
        <a:bodyPr/>
        <a:lstStyle/>
        <a:p>
          <a:endParaRPr lang="en-US"/>
        </a:p>
      </dgm:t>
    </dgm:pt>
    <dgm:pt modelId="{924A02AE-ACA0-41B5-AC93-3BCA845CA620}">
      <dgm:prSet/>
      <dgm:spPr/>
      <dgm:t>
        <a:bodyPr/>
        <a:lstStyle/>
        <a:p>
          <a:r>
            <a:rPr lang="en-US" dirty="0"/>
            <a:t>Contact</a:t>
          </a:r>
        </a:p>
      </dgm:t>
    </dgm:pt>
    <dgm:pt modelId="{DE988D72-B47E-4EDE-A17C-41732B7912AB}" type="parTrans" cxnId="{001B2D25-5B21-4841-A23A-2DBB022D5B20}">
      <dgm:prSet/>
      <dgm:spPr/>
      <dgm:t>
        <a:bodyPr/>
        <a:lstStyle/>
        <a:p>
          <a:endParaRPr lang="en-US"/>
        </a:p>
      </dgm:t>
    </dgm:pt>
    <dgm:pt modelId="{BFC93766-0637-4573-8EAE-FC55C43F1391}" type="sibTrans" cxnId="{001B2D25-5B21-4841-A23A-2DBB022D5B20}">
      <dgm:prSet/>
      <dgm:spPr/>
      <dgm:t>
        <a:bodyPr/>
        <a:lstStyle/>
        <a:p>
          <a:endParaRPr lang="en-US"/>
        </a:p>
      </dgm:t>
    </dgm:pt>
    <dgm:pt modelId="{6C5F8FC6-C1A2-4BBB-8F42-420E2FEE82C5}">
      <dgm:prSet/>
      <dgm:spPr/>
      <dgm:t>
        <a:bodyPr anchor="ctr"/>
        <a:lstStyle/>
        <a:p>
          <a:r>
            <a:rPr lang="en-US" dirty="0"/>
            <a:t>Contact local government departments &amp; potential collaborating partners</a:t>
          </a:r>
        </a:p>
      </dgm:t>
    </dgm:pt>
    <dgm:pt modelId="{422527F3-E73D-499D-8281-E87FE006AEA1}" type="parTrans" cxnId="{8FD23DA1-482E-4696-9F04-20A6852934F3}">
      <dgm:prSet/>
      <dgm:spPr/>
      <dgm:t>
        <a:bodyPr/>
        <a:lstStyle/>
        <a:p>
          <a:endParaRPr lang="en-US"/>
        </a:p>
      </dgm:t>
    </dgm:pt>
    <dgm:pt modelId="{DD3F5CD0-549E-4411-B528-D6F791280F82}" type="sibTrans" cxnId="{8FD23DA1-482E-4696-9F04-20A6852934F3}">
      <dgm:prSet/>
      <dgm:spPr/>
      <dgm:t>
        <a:bodyPr/>
        <a:lstStyle/>
        <a:p>
          <a:endParaRPr lang="en-US"/>
        </a:p>
      </dgm:t>
    </dgm:pt>
    <dgm:pt modelId="{90F72EC7-4806-481A-B69F-ABE0D87AAF6A}">
      <dgm:prSet/>
      <dgm:spPr/>
      <dgm:t>
        <a:bodyPr/>
        <a:lstStyle/>
        <a:p>
          <a:r>
            <a:rPr lang="en-US" dirty="0"/>
            <a:t>Identify</a:t>
          </a:r>
        </a:p>
      </dgm:t>
    </dgm:pt>
    <dgm:pt modelId="{A09A1327-C325-4011-996F-60C92DEC0B4A}" type="parTrans" cxnId="{AED10B23-3D54-431E-AD7A-52FD33570315}">
      <dgm:prSet/>
      <dgm:spPr/>
      <dgm:t>
        <a:bodyPr/>
        <a:lstStyle/>
        <a:p>
          <a:endParaRPr lang="en-US"/>
        </a:p>
      </dgm:t>
    </dgm:pt>
    <dgm:pt modelId="{775AFA35-C44E-4B2E-BDD6-F9435246884B}" type="sibTrans" cxnId="{AED10B23-3D54-431E-AD7A-52FD33570315}">
      <dgm:prSet/>
      <dgm:spPr/>
      <dgm:t>
        <a:bodyPr/>
        <a:lstStyle/>
        <a:p>
          <a:endParaRPr lang="en-US"/>
        </a:p>
      </dgm:t>
    </dgm:pt>
    <dgm:pt modelId="{76D591CC-9476-4840-A2D6-BE99D444C039}">
      <dgm:prSet/>
      <dgm:spPr/>
      <dgm:t>
        <a:bodyPr anchor="ctr"/>
        <a:lstStyle/>
        <a:p>
          <a:r>
            <a:rPr lang="en-US" dirty="0"/>
            <a:t>Identify key actors in the WASH sector</a:t>
          </a:r>
        </a:p>
      </dgm:t>
    </dgm:pt>
    <dgm:pt modelId="{1BD83B01-B687-43A9-866F-11ABA204C07F}" type="parTrans" cxnId="{461A6CBF-DF2D-4617-9C88-8C68D88DBC52}">
      <dgm:prSet/>
      <dgm:spPr/>
      <dgm:t>
        <a:bodyPr/>
        <a:lstStyle/>
        <a:p>
          <a:endParaRPr lang="en-US"/>
        </a:p>
      </dgm:t>
    </dgm:pt>
    <dgm:pt modelId="{4D9E726D-61E6-43D9-B689-B580A4EDAD51}" type="sibTrans" cxnId="{461A6CBF-DF2D-4617-9C88-8C68D88DBC52}">
      <dgm:prSet/>
      <dgm:spPr/>
      <dgm:t>
        <a:bodyPr/>
        <a:lstStyle/>
        <a:p>
          <a:endParaRPr lang="en-US"/>
        </a:p>
      </dgm:t>
    </dgm:pt>
    <dgm:pt modelId="{CCB97352-5606-7A4A-BD51-4D5F82072556}" type="pres">
      <dgm:prSet presAssocID="{50E648A3-68E5-4658-B4E4-FF30A0DDBABC}" presName="Name0" presStyleCnt="0">
        <dgm:presLayoutVars>
          <dgm:dir/>
          <dgm:animLvl val="lvl"/>
          <dgm:resizeHandles val="exact"/>
        </dgm:presLayoutVars>
      </dgm:prSet>
      <dgm:spPr/>
    </dgm:pt>
    <dgm:pt modelId="{41CC21B6-E259-9649-9459-DF30082ED38B}" type="pres">
      <dgm:prSet presAssocID="{5B12FBEE-821C-4A36-9E00-E1F5845F9EE1}" presName="composite" presStyleCnt="0"/>
      <dgm:spPr/>
    </dgm:pt>
    <dgm:pt modelId="{A631EDC3-4A2B-5D48-AB4B-330F858B2C4A}" type="pres">
      <dgm:prSet presAssocID="{5B12FBEE-821C-4A36-9E00-E1F5845F9EE1}" presName="parTx" presStyleLbl="alignNode1" presStyleIdx="0" presStyleCnt="3">
        <dgm:presLayoutVars>
          <dgm:chMax val="0"/>
          <dgm:chPref val="0"/>
        </dgm:presLayoutVars>
      </dgm:prSet>
      <dgm:spPr/>
    </dgm:pt>
    <dgm:pt modelId="{40A6B374-973A-294D-A637-7A6A0EC4DFCB}" type="pres">
      <dgm:prSet presAssocID="{5B12FBEE-821C-4A36-9E00-E1F5845F9EE1}" presName="desTx" presStyleLbl="alignAccFollowNode1" presStyleIdx="0" presStyleCnt="3">
        <dgm:presLayoutVars/>
      </dgm:prSet>
      <dgm:spPr/>
    </dgm:pt>
    <dgm:pt modelId="{7C45A0CE-54A6-0A49-8BA2-C230EB5178A2}" type="pres">
      <dgm:prSet presAssocID="{32469E88-3D97-4AF6-9036-C520D4BE25CF}" presName="space" presStyleCnt="0"/>
      <dgm:spPr/>
    </dgm:pt>
    <dgm:pt modelId="{49B43432-A58B-AC47-86F7-7378F089CB68}" type="pres">
      <dgm:prSet presAssocID="{90F72EC7-4806-481A-B69F-ABE0D87AAF6A}" presName="composite" presStyleCnt="0"/>
      <dgm:spPr/>
    </dgm:pt>
    <dgm:pt modelId="{1CC68790-37EC-684C-A8F8-585BE4CD36DE}" type="pres">
      <dgm:prSet presAssocID="{90F72EC7-4806-481A-B69F-ABE0D87AAF6A}" presName="parTx" presStyleLbl="alignNode1" presStyleIdx="1" presStyleCnt="3">
        <dgm:presLayoutVars>
          <dgm:chMax val="0"/>
          <dgm:chPref val="0"/>
        </dgm:presLayoutVars>
      </dgm:prSet>
      <dgm:spPr/>
    </dgm:pt>
    <dgm:pt modelId="{939644B5-6636-6049-9B6C-59698D98656B}" type="pres">
      <dgm:prSet presAssocID="{90F72EC7-4806-481A-B69F-ABE0D87AAF6A}" presName="desTx" presStyleLbl="alignAccFollowNode1" presStyleIdx="1" presStyleCnt="3">
        <dgm:presLayoutVars/>
      </dgm:prSet>
      <dgm:spPr/>
    </dgm:pt>
    <dgm:pt modelId="{23C40DDB-4942-194C-B6E4-A18AD34143C0}" type="pres">
      <dgm:prSet presAssocID="{775AFA35-C44E-4B2E-BDD6-F9435246884B}" presName="space" presStyleCnt="0"/>
      <dgm:spPr/>
    </dgm:pt>
    <dgm:pt modelId="{0B776E5B-8077-DC4E-A2EC-6CF66922ACF8}" type="pres">
      <dgm:prSet presAssocID="{924A02AE-ACA0-41B5-AC93-3BCA845CA620}" presName="composite" presStyleCnt="0"/>
      <dgm:spPr/>
    </dgm:pt>
    <dgm:pt modelId="{07E5A65E-9686-D944-A6A8-440445787F1F}" type="pres">
      <dgm:prSet presAssocID="{924A02AE-ACA0-41B5-AC93-3BCA845CA620}" presName="parTx" presStyleLbl="alignNode1" presStyleIdx="2" presStyleCnt="3">
        <dgm:presLayoutVars>
          <dgm:chMax val="0"/>
          <dgm:chPref val="0"/>
        </dgm:presLayoutVars>
      </dgm:prSet>
      <dgm:spPr/>
    </dgm:pt>
    <dgm:pt modelId="{67379ADB-859E-3A48-93EE-4A99DE5685DE}" type="pres">
      <dgm:prSet presAssocID="{924A02AE-ACA0-41B5-AC93-3BCA845CA620}" presName="desTx" presStyleLbl="alignAccFollowNode1" presStyleIdx="2" presStyleCnt="3">
        <dgm:presLayoutVars/>
      </dgm:prSet>
      <dgm:spPr/>
    </dgm:pt>
  </dgm:ptLst>
  <dgm:cxnLst>
    <dgm:cxn modelId="{AED10B23-3D54-431E-AD7A-52FD33570315}" srcId="{50E648A3-68E5-4658-B4E4-FF30A0DDBABC}" destId="{90F72EC7-4806-481A-B69F-ABE0D87AAF6A}" srcOrd="1" destOrd="0" parTransId="{A09A1327-C325-4011-996F-60C92DEC0B4A}" sibTransId="{775AFA35-C44E-4B2E-BDD6-F9435246884B}"/>
    <dgm:cxn modelId="{001B2D25-5B21-4841-A23A-2DBB022D5B20}" srcId="{50E648A3-68E5-4658-B4E4-FF30A0DDBABC}" destId="{924A02AE-ACA0-41B5-AC93-3BCA845CA620}" srcOrd="2" destOrd="0" parTransId="{DE988D72-B47E-4EDE-A17C-41732B7912AB}" sibTransId="{BFC93766-0637-4573-8EAE-FC55C43F1391}"/>
    <dgm:cxn modelId="{BF6C9B25-36B0-BF47-8873-BE8310BA4D2C}" type="presOf" srcId="{76D591CC-9476-4840-A2D6-BE99D444C039}" destId="{939644B5-6636-6049-9B6C-59698D98656B}" srcOrd="0" destOrd="0" presId="urn:microsoft.com/office/officeart/2016/7/layout/HorizontalActionList"/>
    <dgm:cxn modelId="{1FBFD96D-FD36-473F-9F2B-2125C26A6078}" srcId="{5B12FBEE-821C-4A36-9E00-E1F5845F9EE1}" destId="{8038D6F3-71F5-4B71-BCFC-E693B5524297}" srcOrd="0" destOrd="0" parTransId="{62245ACD-6A79-4308-937A-3A77B9DE958E}" sibTransId="{4FC52E00-BE58-48CA-A0BD-C0166EF4E302}"/>
    <dgm:cxn modelId="{F6EE359B-D054-564A-8809-D0DB32FA1DD1}" type="presOf" srcId="{50E648A3-68E5-4658-B4E4-FF30A0DDBABC}" destId="{CCB97352-5606-7A4A-BD51-4D5F82072556}" srcOrd="0" destOrd="0" presId="urn:microsoft.com/office/officeart/2016/7/layout/HorizontalActionList"/>
    <dgm:cxn modelId="{473DAB9C-052E-F742-9DF3-BE1DD5A6D34A}" type="presOf" srcId="{8038D6F3-71F5-4B71-BCFC-E693B5524297}" destId="{40A6B374-973A-294D-A637-7A6A0EC4DFCB}" srcOrd="0" destOrd="0" presId="urn:microsoft.com/office/officeart/2016/7/layout/HorizontalActionList"/>
    <dgm:cxn modelId="{8FD23DA1-482E-4696-9F04-20A6852934F3}" srcId="{924A02AE-ACA0-41B5-AC93-3BCA845CA620}" destId="{6C5F8FC6-C1A2-4BBB-8F42-420E2FEE82C5}" srcOrd="0" destOrd="0" parTransId="{422527F3-E73D-499D-8281-E87FE006AEA1}" sibTransId="{DD3F5CD0-549E-4411-B528-D6F791280F82}"/>
    <dgm:cxn modelId="{FC2954A9-BC50-1541-B25D-07D2165DD342}" type="presOf" srcId="{5B12FBEE-821C-4A36-9E00-E1F5845F9EE1}" destId="{A631EDC3-4A2B-5D48-AB4B-330F858B2C4A}" srcOrd="0" destOrd="0" presId="urn:microsoft.com/office/officeart/2016/7/layout/HorizontalActionList"/>
    <dgm:cxn modelId="{6F9F70AF-9F3F-B145-B341-3AB2041034A2}" type="presOf" srcId="{6C5F8FC6-C1A2-4BBB-8F42-420E2FEE82C5}" destId="{67379ADB-859E-3A48-93EE-4A99DE5685DE}" srcOrd="0" destOrd="0" presId="urn:microsoft.com/office/officeart/2016/7/layout/HorizontalActionList"/>
    <dgm:cxn modelId="{461A6CBF-DF2D-4617-9C88-8C68D88DBC52}" srcId="{90F72EC7-4806-481A-B69F-ABE0D87AAF6A}" destId="{76D591CC-9476-4840-A2D6-BE99D444C039}" srcOrd="0" destOrd="0" parTransId="{1BD83B01-B687-43A9-866F-11ABA204C07F}" sibTransId="{4D9E726D-61E6-43D9-B689-B580A4EDAD51}"/>
    <dgm:cxn modelId="{8E61ABD6-1C16-45A6-9002-DB97492CB59E}" srcId="{50E648A3-68E5-4658-B4E4-FF30A0DDBABC}" destId="{5B12FBEE-821C-4A36-9E00-E1F5845F9EE1}" srcOrd="0" destOrd="0" parTransId="{E5DF314F-F1F6-467D-9E99-D0073F5A26F7}" sibTransId="{32469E88-3D97-4AF6-9036-C520D4BE25CF}"/>
    <dgm:cxn modelId="{65AA97DC-22EA-834B-B772-4A9C46725897}" type="presOf" srcId="{90F72EC7-4806-481A-B69F-ABE0D87AAF6A}" destId="{1CC68790-37EC-684C-A8F8-585BE4CD36DE}" srcOrd="0" destOrd="0" presId="urn:microsoft.com/office/officeart/2016/7/layout/HorizontalActionList"/>
    <dgm:cxn modelId="{529D6CF0-F3D2-BC45-856D-06D27A8562EA}" type="presOf" srcId="{924A02AE-ACA0-41B5-AC93-3BCA845CA620}" destId="{07E5A65E-9686-D944-A6A8-440445787F1F}" srcOrd="0" destOrd="0" presId="urn:microsoft.com/office/officeart/2016/7/layout/HorizontalActionList"/>
    <dgm:cxn modelId="{34526FBE-E108-3744-8336-3C14D9F3B63A}" type="presParOf" srcId="{CCB97352-5606-7A4A-BD51-4D5F82072556}" destId="{41CC21B6-E259-9649-9459-DF30082ED38B}" srcOrd="0" destOrd="0" presId="urn:microsoft.com/office/officeart/2016/7/layout/HorizontalActionList"/>
    <dgm:cxn modelId="{50D689F0-907D-E049-B352-681C2B1E495F}" type="presParOf" srcId="{41CC21B6-E259-9649-9459-DF30082ED38B}" destId="{A631EDC3-4A2B-5D48-AB4B-330F858B2C4A}" srcOrd="0" destOrd="0" presId="urn:microsoft.com/office/officeart/2016/7/layout/HorizontalActionList"/>
    <dgm:cxn modelId="{CE2A302B-7680-814E-9F52-6D527A1CDDAC}" type="presParOf" srcId="{41CC21B6-E259-9649-9459-DF30082ED38B}" destId="{40A6B374-973A-294D-A637-7A6A0EC4DFCB}" srcOrd="1" destOrd="0" presId="urn:microsoft.com/office/officeart/2016/7/layout/HorizontalActionList"/>
    <dgm:cxn modelId="{7E2DB8E2-9006-6146-BDBC-12A6C0D4ACC7}" type="presParOf" srcId="{CCB97352-5606-7A4A-BD51-4D5F82072556}" destId="{7C45A0CE-54A6-0A49-8BA2-C230EB5178A2}" srcOrd="1" destOrd="0" presId="urn:microsoft.com/office/officeart/2016/7/layout/HorizontalActionList"/>
    <dgm:cxn modelId="{4CA1F079-628C-654F-B18C-2F9090C4140F}" type="presParOf" srcId="{CCB97352-5606-7A4A-BD51-4D5F82072556}" destId="{49B43432-A58B-AC47-86F7-7378F089CB68}" srcOrd="2" destOrd="0" presId="urn:microsoft.com/office/officeart/2016/7/layout/HorizontalActionList"/>
    <dgm:cxn modelId="{AFA9CF66-1A50-094F-AE72-C877A4A1614B}" type="presParOf" srcId="{49B43432-A58B-AC47-86F7-7378F089CB68}" destId="{1CC68790-37EC-684C-A8F8-585BE4CD36DE}" srcOrd="0" destOrd="0" presId="urn:microsoft.com/office/officeart/2016/7/layout/HorizontalActionList"/>
    <dgm:cxn modelId="{396A841F-5AD1-FF40-B4B3-AD0CC4BAC373}" type="presParOf" srcId="{49B43432-A58B-AC47-86F7-7378F089CB68}" destId="{939644B5-6636-6049-9B6C-59698D98656B}" srcOrd="1" destOrd="0" presId="urn:microsoft.com/office/officeart/2016/7/layout/HorizontalActionList"/>
    <dgm:cxn modelId="{0B04B298-4B3F-144A-A7C3-95A8B90E086F}" type="presParOf" srcId="{CCB97352-5606-7A4A-BD51-4D5F82072556}" destId="{23C40DDB-4942-194C-B6E4-A18AD34143C0}" srcOrd="3" destOrd="0" presId="urn:microsoft.com/office/officeart/2016/7/layout/HorizontalActionList"/>
    <dgm:cxn modelId="{000067B2-ABF3-9B46-8168-DE6B75C08652}" type="presParOf" srcId="{CCB97352-5606-7A4A-BD51-4D5F82072556}" destId="{0B776E5B-8077-DC4E-A2EC-6CF66922ACF8}" srcOrd="4" destOrd="0" presId="urn:microsoft.com/office/officeart/2016/7/layout/HorizontalActionList"/>
    <dgm:cxn modelId="{02FC0D16-0C8A-8A4D-93FF-083A9AD8FCA2}" type="presParOf" srcId="{0B776E5B-8077-DC4E-A2EC-6CF66922ACF8}" destId="{07E5A65E-9686-D944-A6A8-440445787F1F}" srcOrd="0" destOrd="0" presId="urn:microsoft.com/office/officeart/2016/7/layout/HorizontalActionList"/>
    <dgm:cxn modelId="{FD67D4E6-EFD6-5848-BFB5-0A24A84B0286}" type="presParOf" srcId="{0B776E5B-8077-DC4E-A2EC-6CF66922ACF8}" destId="{67379ADB-859E-3A48-93EE-4A99DE5685DE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A3B862-4999-4D25-9884-AB163F2127DC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ECC7D4-9ACA-474D-96CB-2435F2EBE0AF}">
      <dgm:prSet/>
      <dgm:spPr/>
      <dgm:t>
        <a:bodyPr/>
        <a:lstStyle/>
        <a:p>
          <a:r>
            <a:rPr lang="en-US"/>
            <a:t>Avoid</a:t>
          </a:r>
        </a:p>
      </dgm:t>
    </dgm:pt>
    <dgm:pt modelId="{81AE4FE0-83DC-470D-AF0B-462ABCBABF2B}" type="parTrans" cxnId="{D8DCBCE2-A7EA-45A4-AB17-85056C302BE7}">
      <dgm:prSet/>
      <dgm:spPr/>
      <dgm:t>
        <a:bodyPr/>
        <a:lstStyle/>
        <a:p>
          <a:endParaRPr lang="en-US"/>
        </a:p>
      </dgm:t>
    </dgm:pt>
    <dgm:pt modelId="{0C0A5E20-1807-411F-A2F4-176DF4822E45}" type="sibTrans" cxnId="{D8DCBCE2-A7EA-45A4-AB17-85056C302BE7}">
      <dgm:prSet/>
      <dgm:spPr/>
      <dgm:t>
        <a:bodyPr/>
        <a:lstStyle/>
        <a:p>
          <a:endParaRPr lang="en-US"/>
        </a:p>
      </dgm:t>
    </dgm:pt>
    <dgm:pt modelId="{92A3039B-62EA-42BF-A0B3-0B8D936024AC}">
      <dgm:prSet/>
      <dgm:spPr/>
      <dgm:t>
        <a:bodyPr/>
        <a:lstStyle/>
        <a:p>
          <a:r>
            <a:rPr lang="en-US" dirty="0"/>
            <a:t>Duplication</a:t>
          </a:r>
        </a:p>
      </dgm:t>
    </dgm:pt>
    <dgm:pt modelId="{D2AF37DE-9516-47D7-85F1-9E2B5B418BBB}" type="parTrans" cxnId="{D352B9C6-7366-4AAA-A5F1-D31EBC34525E}">
      <dgm:prSet/>
      <dgm:spPr/>
      <dgm:t>
        <a:bodyPr/>
        <a:lstStyle/>
        <a:p>
          <a:endParaRPr lang="en-US"/>
        </a:p>
      </dgm:t>
    </dgm:pt>
    <dgm:pt modelId="{CD8D58D7-7C19-4C30-8549-4013DB8DBEC4}" type="sibTrans" cxnId="{D352B9C6-7366-4AAA-A5F1-D31EBC34525E}">
      <dgm:prSet/>
      <dgm:spPr/>
      <dgm:t>
        <a:bodyPr/>
        <a:lstStyle/>
        <a:p>
          <a:endParaRPr lang="en-US"/>
        </a:p>
      </dgm:t>
    </dgm:pt>
    <dgm:pt modelId="{01FA38A0-D525-4F8F-BF78-84AB10C4ED3C}">
      <dgm:prSet/>
      <dgm:spPr/>
      <dgm:t>
        <a:bodyPr/>
        <a:lstStyle/>
        <a:p>
          <a:r>
            <a:rPr lang="en-US"/>
            <a:t>Complement</a:t>
          </a:r>
        </a:p>
      </dgm:t>
    </dgm:pt>
    <dgm:pt modelId="{BF48554A-083B-418B-9849-40BF13BC08B1}" type="parTrans" cxnId="{7BCFAE33-8058-4420-8A4E-289568B5503D}">
      <dgm:prSet/>
      <dgm:spPr/>
      <dgm:t>
        <a:bodyPr/>
        <a:lstStyle/>
        <a:p>
          <a:endParaRPr lang="en-US"/>
        </a:p>
      </dgm:t>
    </dgm:pt>
    <dgm:pt modelId="{09514DEE-B7C4-41EF-ACBB-C77D8CAE537D}" type="sibTrans" cxnId="{7BCFAE33-8058-4420-8A4E-289568B5503D}">
      <dgm:prSet/>
      <dgm:spPr/>
      <dgm:t>
        <a:bodyPr/>
        <a:lstStyle/>
        <a:p>
          <a:endParaRPr lang="en-US"/>
        </a:p>
      </dgm:t>
    </dgm:pt>
    <dgm:pt modelId="{9E2C9F60-02EC-4F41-ACB0-744B133777D3}">
      <dgm:prSet/>
      <dgm:spPr/>
      <dgm:t>
        <a:bodyPr/>
        <a:lstStyle/>
        <a:p>
          <a:r>
            <a:rPr lang="en-US" dirty="0"/>
            <a:t>Existing Efforts</a:t>
          </a:r>
        </a:p>
      </dgm:t>
    </dgm:pt>
    <dgm:pt modelId="{C7FF502E-07EF-488B-9D81-3D7D70CA392C}" type="parTrans" cxnId="{81D63B9B-E598-4705-B438-56D0D61CBF47}">
      <dgm:prSet/>
      <dgm:spPr/>
      <dgm:t>
        <a:bodyPr/>
        <a:lstStyle/>
        <a:p>
          <a:endParaRPr lang="en-US"/>
        </a:p>
      </dgm:t>
    </dgm:pt>
    <dgm:pt modelId="{F66B372B-778E-4CC3-8E21-CAD4F9A91AA7}" type="sibTrans" cxnId="{81D63B9B-E598-4705-B438-56D0D61CBF47}">
      <dgm:prSet/>
      <dgm:spPr/>
      <dgm:t>
        <a:bodyPr/>
        <a:lstStyle/>
        <a:p>
          <a:endParaRPr lang="en-US"/>
        </a:p>
      </dgm:t>
    </dgm:pt>
    <dgm:pt modelId="{FDB9AC30-BB11-4C83-AEDA-7C526F999232}">
      <dgm:prSet/>
      <dgm:spPr/>
      <dgm:t>
        <a:bodyPr/>
        <a:lstStyle/>
        <a:p>
          <a:r>
            <a:rPr lang="en-US"/>
            <a:t>Collaborate</a:t>
          </a:r>
        </a:p>
      </dgm:t>
    </dgm:pt>
    <dgm:pt modelId="{F158B1FC-2A7B-44C4-9930-9FCB6A1EEDEE}" type="parTrans" cxnId="{89CD818C-6A0E-47A0-B926-03D89902C3B2}">
      <dgm:prSet/>
      <dgm:spPr/>
      <dgm:t>
        <a:bodyPr/>
        <a:lstStyle/>
        <a:p>
          <a:endParaRPr lang="en-US"/>
        </a:p>
      </dgm:t>
    </dgm:pt>
    <dgm:pt modelId="{42572594-7030-494A-9CB9-E9209D549CDC}" type="sibTrans" cxnId="{89CD818C-6A0E-47A0-B926-03D89902C3B2}">
      <dgm:prSet/>
      <dgm:spPr/>
      <dgm:t>
        <a:bodyPr/>
        <a:lstStyle/>
        <a:p>
          <a:endParaRPr lang="en-US"/>
        </a:p>
      </dgm:t>
    </dgm:pt>
    <dgm:pt modelId="{BB861D2E-475C-42F9-9A7F-604B81E6DEC4}">
      <dgm:prSet/>
      <dgm:spPr/>
      <dgm:t>
        <a:bodyPr/>
        <a:lstStyle/>
        <a:p>
          <a:r>
            <a:rPr lang="en-US" dirty="0"/>
            <a:t>within the Framework of National Policies, Acts &amp; Guidelines</a:t>
          </a:r>
        </a:p>
      </dgm:t>
    </dgm:pt>
    <dgm:pt modelId="{B84639C3-4D2F-4EFD-9C26-8AFF1DAAD5CD}" type="parTrans" cxnId="{9D90EC6D-6A76-463F-95E1-2ED837A8927E}">
      <dgm:prSet/>
      <dgm:spPr/>
      <dgm:t>
        <a:bodyPr/>
        <a:lstStyle/>
        <a:p>
          <a:endParaRPr lang="en-US"/>
        </a:p>
      </dgm:t>
    </dgm:pt>
    <dgm:pt modelId="{E177A536-D0D5-4DA7-BF95-E458A492F7A3}" type="sibTrans" cxnId="{9D90EC6D-6A76-463F-95E1-2ED837A8927E}">
      <dgm:prSet/>
      <dgm:spPr/>
      <dgm:t>
        <a:bodyPr/>
        <a:lstStyle/>
        <a:p>
          <a:endParaRPr lang="en-US"/>
        </a:p>
      </dgm:t>
    </dgm:pt>
    <dgm:pt modelId="{E7D911D0-7747-48BF-8BFA-3BE71B6C9E97}">
      <dgm:prSet/>
      <dgm:spPr/>
      <dgm:t>
        <a:bodyPr/>
        <a:lstStyle/>
        <a:p>
          <a:r>
            <a:rPr lang="en-US" dirty="0"/>
            <a:t>Generate</a:t>
          </a:r>
        </a:p>
      </dgm:t>
    </dgm:pt>
    <dgm:pt modelId="{C6F9B75F-6E50-4559-B61E-8850C7429542}" type="parTrans" cxnId="{96BE1A11-B5F9-41C6-A5B9-56B93ED793D6}">
      <dgm:prSet/>
      <dgm:spPr/>
      <dgm:t>
        <a:bodyPr/>
        <a:lstStyle/>
        <a:p>
          <a:endParaRPr lang="en-US"/>
        </a:p>
      </dgm:t>
    </dgm:pt>
    <dgm:pt modelId="{1CABF0CA-E2E6-4079-A248-1ACBF7002439}" type="sibTrans" cxnId="{96BE1A11-B5F9-41C6-A5B9-56B93ED793D6}">
      <dgm:prSet/>
      <dgm:spPr/>
      <dgm:t>
        <a:bodyPr/>
        <a:lstStyle/>
        <a:p>
          <a:endParaRPr lang="en-US"/>
        </a:p>
      </dgm:t>
    </dgm:pt>
    <dgm:pt modelId="{35DA786A-E4BC-4D4A-A00B-72BEA1ED998F}">
      <dgm:prSet/>
      <dgm:spPr/>
      <dgm:t>
        <a:bodyPr/>
        <a:lstStyle/>
        <a:p>
          <a:r>
            <a:rPr lang="en-US" dirty="0"/>
            <a:t>Additional  External Resources (technical &amp; financial)</a:t>
          </a:r>
        </a:p>
      </dgm:t>
    </dgm:pt>
    <dgm:pt modelId="{F7B591EF-8B99-4457-9039-488F75B369C4}" type="parTrans" cxnId="{695ECDED-75BD-4E4E-810C-9A58D6A195EF}">
      <dgm:prSet/>
      <dgm:spPr/>
      <dgm:t>
        <a:bodyPr/>
        <a:lstStyle/>
        <a:p>
          <a:endParaRPr lang="en-US"/>
        </a:p>
      </dgm:t>
    </dgm:pt>
    <dgm:pt modelId="{8E03A022-958D-4413-BEE3-D2EC1C63D220}" type="sibTrans" cxnId="{695ECDED-75BD-4E4E-810C-9A58D6A195EF}">
      <dgm:prSet/>
      <dgm:spPr/>
      <dgm:t>
        <a:bodyPr/>
        <a:lstStyle/>
        <a:p>
          <a:endParaRPr lang="en-US"/>
        </a:p>
      </dgm:t>
    </dgm:pt>
    <dgm:pt modelId="{A08DFD38-0364-F940-95C7-8EC4B3A37F17}" type="pres">
      <dgm:prSet presAssocID="{AEA3B862-4999-4D25-9884-AB163F2127DC}" presName="Name0" presStyleCnt="0">
        <dgm:presLayoutVars>
          <dgm:dir/>
          <dgm:animLvl val="lvl"/>
          <dgm:resizeHandles val="exact"/>
        </dgm:presLayoutVars>
      </dgm:prSet>
      <dgm:spPr/>
    </dgm:pt>
    <dgm:pt modelId="{CF8647F9-86BA-6B47-B00F-7AD2F9A5DBC7}" type="pres">
      <dgm:prSet presAssocID="{F5ECC7D4-9ACA-474D-96CB-2435F2EBE0AF}" presName="linNode" presStyleCnt="0"/>
      <dgm:spPr/>
    </dgm:pt>
    <dgm:pt modelId="{B1F3D233-236A-564F-A14C-106114D186A1}" type="pres">
      <dgm:prSet presAssocID="{F5ECC7D4-9ACA-474D-96CB-2435F2EBE0AF}" presName="parentText" presStyleLbl="solidFgAcc1" presStyleIdx="0" presStyleCnt="4">
        <dgm:presLayoutVars>
          <dgm:chMax val="1"/>
          <dgm:bulletEnabled/>
        </dgm:presLayoutVars>
      </dgm:prSet>
      <dgm:spPr/>
    </dgm:pt>
    <dgm:pt modelId="{EA9C6A75-EA02-224C-99CE-5CAB9F8697D7}" type="pres">
      <dgm:prSet presAssocID="{F5ECC7D4-9ACA-474D-96CB-2435F2EBE0AF}" presName="descendantText" presStyleLbl="alignNode1" presStyleIdx="0" presStyleCnt="4">
        <dgm:presLayoutVars>
          <dgm:bulletEnabled/>
        </dgm:presLayoutVars>
      </dgm:prSet>
      <dgm:spPr/>
    </dgm:pt>
    <dgm:pt modelId="{B6D2B755-5263-8C46-8041-6B0CF5A9E7EA}" type="pres">
      <dgm:prSet presAssocID="{0C0A5E20-1807-411F-A2F4-176DF4822E45}" presName="sp" presStyleCnt="0"/>
      <dgm:spPr/>
    </dgm:pt>
    <dgm:pt modelId="{9A02896E-1585-4647-A638-4899E0F217EA}" type="pres">
      <dgm:prSet presAssocID="{01FA38A0-D525-4F8F-BF78-84AB10C4ED3C}" presName="linNode" presStyleCnt="0"/>
      <dgm:spPr/>
    </dgm:pt>
    <dgm:pt modelId="{AC6519A7-8C2E-8D4D-87A3-24D84AFA88C5}" type="pres">
      <dgm:prSet presAssocID="{01FA38A0-D525-4F8F-BF78-84AB10C4ED3C}" presName="parentText" presStyleLbl="solidFgAcc1" presStyleIdx="1" presStyleCnt="4">
        <dgm:presLayoutVars>
          <dgm:chMax val="1"/>
          <dgm:bulletEnabled/>
        </dgm:presLayoutVars>
      </dgm:prSet>
      <dgm:spPr/>
    </dgm:pt>
    <dgm:pt modelId="{276D5F81-C2E0-7443-B003-492E717959F9}" type="pres">
      <dgm:prSet presAssocID="{01FA38A0-D525-4F8F-BF78-84AB10C4ED3C}" presName="descendantText" presStyleLbl="alignNode1" presStyleIdx="1" presStyleCnt="4">
        <dgm:presLayoutVars>
          <dgm:bulletEnabled/>
        </dgm:presLayoutVars>
      </dgm:prSet>
      <dgm:spPr/>
    </dgm:pt>
    <dgm:pt modelId="{9B9DA83E-9B9B-AF49-BCF6-179DDE9C5F16}" type="pres">
      <dgm:prSet presAssocID="{09514DEE-B7C4-41EF-ACBB-C77D8CAE537D}" presName="sp" presStyleCnt="0"/>
      <dgm:spPr/>
    </dgm:pt>
    <dgm:pt modelId="{33EDE147-C9AA-FA4A-AD44-F3F1312AEBDD}" type="pres">
      <dgm:prSet presAssocID="{FDB9AC30-BB11-4C83-AEDA-7C526F999232}" presName="linNode" presStyleCnt="0"/>
      <dgm:spPr/>
    </dgm:pt>
    <dgm:pt modelId="{BA4B1C85-7670-EF49-B5BB-65FA82A67675}" type="pres">
      <dgm:prSet presAssocID="{FDB9AC30-BB11-4C83-AEDA-7C526F999232}" presName="parentText" presStyleLbl="solidFgAcc1" presStyleIdx="2" presStyleCnt="4">
        <dgm:presLayoutVars>
          <dgm:chMax val="1"/>
          <dgm:bulletEnabled/>
        </dgm:presLayoutVars>
      </dgm:prSet>
      <dgm:spPr/>
    </dgm:pt>
    <dgm:pt modelId="{432D7384-D0D1-624F-A630-1D1284A3DAED}" type="pres">
      <dgm:prSet presAssocID="{FDB9AC30-BB11-4C83-AEDA-7C526F999232}" presName="descendantText" presStyleLbl="alignNode1" presStyleIdx="2" presStyleCnt="4">
        <dgm:presLayoutVars>
          <dgm:bulletEnabled/>
        </dgm:presLayoutVars>
      </dgm:prSet>
      <dgm:spPr/>
    </dgm:pt>
    <dgm:pt modelId="{D8D7D4E1-2998-D041-85DA-7C82447FA063}" type="pres">
      <dgm:prSet presAssocID="{42572594-7030-494A-9CB9-E9209D549CDC}" presName="sp" presStyleCnt="0"/>
      <dgm:spPr/>
    </dgm:pt>
    <dgm:pt modelId="{4830A56B-DEB6-3749-B750-648481D6DA90}" type="pres">
      <dgm:prSet presAssocID="{E7D911D0-7747-48BF-8BFA-3BE71B6C9E97}" presName="linNode" presStyleCnt="0"/>
      <dgm:spPr/>
    </dgm:pt>
    <dgm:pt modelId="{3B84F1A1-CEF9-AC49-B252-F3A6321FBAED}" type="pres">
      <dgm:prSet presAssocID="{E7D911D0-7747-48BF-8BFA-3BE71B6C9E97}" presName="parentText" presStyleLbl="solidFgAcc1" presStyleIdx="3" presStyleCnt="4">
        <dgm:presLayoutVars>
          <dgm:chMax val="1"/>
          <dgm:bulletEnabled/>
        </dgm:presLayoutVars>
      </dgm:prSet>
      <dgm:spPr/>
    </dgm:pt>
    <dgm:pt modelId="{509168D0-460F-BD49-9134-3CFF5436A34A}" type="pres">
      <dgm:prSet presAssocID="{E7D911D0-7747-48BF-8BFA-3BE71B6C9E97}" presName="descendantText" presStyleLbl="alignNode1" presStyleIdx="3" presStyleCnt="4">
        <dgm:presLayoutVars>
          <dgm:bulletEnabled/>
        </dgm:presLayoutVars>
      </dgm:prSet>
      <dgm:spPr/>
    </dgm:pt>
  </dgm:ptLst>
  <dgm:cxnLst>
    <dgm:cxn modelId="{96BE1A11-B5F9-41C6-A5B9-56B93ED793D6}" srcId="{AEA3B862-4999-4D25-9884-AB163F2127DC}" destId="{E7D911D0-7747-48BF-8BFA-3BE71B6C9E97}" srcOrd="3" destOrd="0" parTransId="{C6F9B75F-6E50-4559-B61E-8850C7429542}" sibTransId="{1CABF0CA-E2E6-4079-A248-1ACBF7002439}"/>
    <dgm:cxn modelId="{696CE713-1C69-2546-A07A-58FEB3BFDF9C}" type="presOf" srcId="{BB861D2E-475C-42F9-9A7F-604B81E6DEC4}" destId="{432D7384-D0D1-624F-A630-1D1284A3DAED}" srcOrd="0" destOrd="0" presId="urn:microsoft.com/office/officeart/2016/7/layout/VerticalHollowActionList"/>
    <dgm:cxn modelId="{7BCFAE33-8058-4420-8A4E-289568B5503D}" srcId="{AEA3B862-4999-4D25-9884-AB163F2127DC}" destId="{01FA38A0-D525-4F8F-BF78-84AB10C4ED3C}" srcOrd="1" destOrd="0" parTransId="{BF48554A-083B-418B-9849-40BF13BC08B1}" sibTransId="{09514DEE-B7C4-41EF-ACBB-C77D8CAE537D}"/>
    <dgm:cxn modelId="{9D90EC6D-6A76-463F-95E1-2ED837A8927E}" srcId="{FDB9AC30-BB11-4C83-AEDA-7C526F999232}" destId="{BB861D2E-475C-42F9-9A7F-604B81E6DEC4}" srcOrd="0" destOrd="0" parTransId="{B84639C3-4D2F-4EFD-9C26-8AFF1DAAD5CD}" sibTransId="{E177A536-D0D5-4DA7-BF95-E458A492F7A3}"/>
    <dgm:cxn modelId="{877D096E-9B88-DD49-9C04-05D49424188A}" type="presOf" srcId="{01FA38A0-D525-4F8F-BF78-84AB10C4ED3C}" destId="{AC6519A7-8C2E-8D4D-87A3-24D84AFA88C5}" srcOrd="0" destOrd="0" presId="urn:microsoft.com/office/officeart/2016/7/layout/VerticalHollowActionList"/>
    <dgm:cxn modelId="{D7F4F86E-45C1-9844-B325-1D6FD5112664}" type="presOf" srcId="{F5ECC7D4-9ACA-474D-96CB-2435F2EBE0AF}" destId="{B1F3D233-236A-564F-A14C-106114D186A1}" srcOrd="0" destOrd="0" presId="urn:microsoft.com/office/officeart/2016/7/layout/VerticalHollowActionList"/>
    <dgm:cxn modelId="{68E64074-10D9-6F4A-B795-93FC29F24E4B}" type="presOf" srcId="{35DA786A-E4BC-4D4A-A00B-72BEA1ED998F}" destId="{509168D0-460F-BD49-9134-3CFF5436A34A}" srcOrd="0" destOrd="0" presId="urn:microsoft.com/office/officeart/2016/7/layout/VerticalHollowActionList"/>
    <dgm:cxn modelId="{89CD818C-6A0E-47A0-B926-03D89902C3B2}" srcId="{AEA3B862-4999-4D25-9884-AB163F2127DC}" destId="{FDB9AC30-BB11-4C83-AEDA-7C526F999232}" srcOrd="2" destOrd="0" parTransId="{F158B1FC-2A7B-44C4-9930-9FCB6A1EEDEE}" sibTransId="{42572594-7030-494A-9CB9-E9209D549CDC}"/>
    <dgm:cxn modelId="{81D63B9B-E598-4705-B438-56D0D61CBF47}" srcId="{01FA38A0-D525-4F8F-BF78-84AB10C4ED3C}" destId="{9E2C9F60-02EC-4F41-ACB0-744B133777D3}" srcOrd="0" destOrd="0" parTransId="{C7FF502E-07EF-488B-9D81-3D7D70CA392C}" sibTransId="{F66B372B-778E-4CC3-8E21-CAD4F9A91AA7}"/>
    <dgm:cxn modelId="{42413CA0-1953-A149-9FBF-01D9046FBF9A}" type="presOf" srcId="{92A3039B-62EA-42BF-A0B3-0B8D936024AC}" destId="{EA9C6A75-EA02-224C-99CE-5CAB9F8697D7}" srcOrd="0" destOrd="0" presId="urn:microsoft.com/office/officeart/2016/7/layout/VerticalHollowActionList"/>
    <dgm:cxn modelId="{F74948BE-1D52-2545-BF67-3006BB282302}" type="presOf" srcId="{9E2C9F60-02EC-4F41-ACB0-744B133777D3}" destId="{276D5F81-C2E0-7443-B003-492E717959F9}" srcOrd="0" destOrd="0" presId="urn:microsoft.com/office/officeart/2016/7/layout/VerticalHollowActionList"/>
    <dgm:cxn modelId="{953796C6-68F3-194A-BD32-371E54FAEB90}" type="presOf" srcId="{FDB9AC30-BB11-4C83-AEDA-7C526F999232}" destId="{BA4B1C85-7670-EF49-B5BB-65FA82A67675}" srcOrd="0" destOrd="0" presId="urn:microsoft.com/office/officeart/2016/7/layout/VerticalHollowActionList"/>
    <dgm:cxn modelId="{D352B9C6-7366-4AAA-A5F1-D31EBC34525E}" srcId="{F5ECC7D4-9ACA-474D-96CB-2435F2EBE0AF}" destId="{92A3039B-62EA-42BF-A0B3-0B8D936024AC}" srcOrd="0" destOrd="0" parTransId="{D2AF37DE-9516-47D7-85F1-9E2B5B418BBB}" sibTransId="{CD8D58D7-7C19-4C30-8549-4013DB8DBEC4}"/>
    <dgm:cxn modelId="{E47F94DA-02E2-B643-9974-7A4ABEFE6A50}" type="presOf" srcId="{AEA3B862-4999-4D25-9884-AB163F2127DC}" destId="{A08DFD38-0364-F940-95C7-8EC4B3A37F17}" srcOrd="0" destOrd="0" presId="urn:microsoft.com/office/officeart/2016/7/layout/VerticalHollowActionList"/>
    <dgm:cxn modelId="{D8DCBCE2-A7EA-45A4-AB17-85056C302BE7}" srcId="{AEA3B862-4999-4D25-9884-AB163F2127DC}" destId="{F5ECC7D4-9ACA-474D-96CB-2435F2EBE0AF}" srcOrd="0" destOrd="0" parTransId="{81AE4FE0-83DC-470D-AF0B-462ABCBABF2B}" sibTransId="{0C0A5E20-1807-411F-A2F4-176DF4822E45}"/>
    <dgm:cxn modelId="{36472CE6-CF38-0F49-87F1-AE1CA861EE19}" type="presOf" srcId="{E7D911D0-7747-48BF-8BFA-3BE71B6C9E97}" destId="{3B84F1A1-CEF9-AC49-B252-F3A6321FBAED}" srcOrd="0" destOrd="0" presId="urn:microsoft.com/office/officeart/2016/7/layout/VerticalHollowActionList"/>
    <dgm:cxn modelId="{695ECDED-75BD-4E4E-810C-9A58D6A195EF}" srcId="{E7D911D0-7747-48BF-8BFA-3BE71B6C9E97}" destId="{35DA786A-E4BC-4D4A-A00B-72BEA1ED998F}" srcOrd="0" destOrd="0" parTransId="{F7B591EF-8B99-4457-9039-488F75B369C4}" sibTransId="{8E03A022-958D-4413-BEE3-D2EC1C63D220}"/>
    <dgm:cxn modelId="{4FB9E203-7E66-F947-ACB9-5FA43CEFC83F}" type="presParOf" srcId="{A08DFD38-0364-F940-95C7-8EC4B3A37F17}" destId="{CF8647F9-86BA-6B47-B00F-7AD2F9A5DBC7}" srcOrd="0" destOrd="0" presId="urn:microsoft.com/office/officeart/2016/7/layout/VerticalHollowActionList"/>
    <dgm:cxn modelId="{454E3911-ADD3-9946-9085-C47F32183535}" type="presParOf" srcId="{CF8647F9-86BA-6B47-B00F-7AD2F9A5DBC7}" destId="{B1F3D233-236A-564F-A14C-106114D186A1}" srcOrd="0" destOrd="0" presId="urn:microsoft.com/office/officeart/2016/7/layout/VerticalHollowActionList"/>
    <dgm:cxn modelId="{3390A81F-C7E0-9941-AD1B-A3FBCC061E7D}" type="presParOf" srcId="{CF8647F9-86BA-6B47-B00F-7AD2F9A5DBC7}" destId="{EA9C6A75-EA02-224C-99CE-5CAB9F8697D7}" srcOrd="1" destOrd="0" presId="urn:microsoft.com/office/officeart/2016/7/layout/VerticalHollowActionList"/>
    <dgm:cxn modelId="{2276610E-9541-D64F-8C88-5838CAB973A5}" type="presParOf" srcId="{A08DFD38-0364-F940-95C7-8EC4B3A37F17}" destId="{B6D2B755-5263-8C46-8041-6B0CF5A9E7EA}" srcOrd="1" destOrd="0" presId="urn:microsoft.com/office/officeart/2016/7/layout/VerticalHollowActionList"/>
    <dgm:cxn modelId="{93608565-02AF-D548-A41B-595ECE29FE6C}" type="presParOf" srcId="{A08DFD38-0364-F940-95C7-8EC4B3A37F17}" destId="{9A02896E-1585-4647-A638-4899E0F217EA}" srcOrd="2" destOrd="0" presId="urn:microsoft.com/office/officeart/2016/7/layout/VerticalHollowActionList"/>
    <dgm:cxn modelId="{4E04796E-77E1-FE45-9FF0-4F6FD28E9C25}" type="presParOf" srcId="{9A02896E-1585-4647-A638-4899E0F217EA}" destId="{AC6519A7-8C2E-8D4D-87A3-24D84AFA88C5}" srcOrd="0" destOrd="0" presId="urn:microsoft.com/office/officeart/2016/7/layout/VerticalHollowActionList"/>
    <dgm:cxn modelId="{7B513F26-A982-8740-B932-732F155F2F44}" type="presParOf" srcId="{9A02896E-1585-4647-A638-4899E0F217EA}" destId="{276D5F81-C2E0-7443-B003-492E717959F9}" srcOrd="1" destOrd="0" presId="urn:microsoft.com/office/officeart/2016/7/layout/VerticalHollowActionList"/>
    <dgm:cxn modelId="{A313F0D9-19B8-B748-AB6E-5413E3FC1B3A}" type="presParOf" srcId="{A08DFD38-0364-F940-95C7-8EC4B3A37F17}" destId="{9B9DA83E-9B9B-AF49-BCF6-179DDE9C5F16}" srcOrd="3" destOrd="0" presId="urn:microsoft.com/office/officeart/2016/7/layout/VerticalHollowActionList"/>
    <dgm:cxn modelId="{9E83BAE3-0F3E-5845-A82D-7B9DBD759F76}" type="presParOf" srcId="{A08DFD38-0364-F940-95C7-8EC4B3A37F17}" destId="{33EDE147-C9AA-FA4A-AD44-F3F1312AEBDD}" srcOrd="4" destOrd="0" presId="urn:microsoft.com/office/officeart/2016/7/layout/VerticalHollowActionList"/>
    <dgm:cxn modelId="{7A79FE17-5F3A-F643-A300-EE3AF2DEBB48}" type="presParOf" srcId="{33EDE147-C9AA-FA4A-AD44-F3F1312AEBDD}" destId="{BA4B1C85-7670-EF49-B5BB-65FA82A67675}" srcOrd="0" destOrd="0" presId="urn:microsoft.com/office/officeart/2016/7/layout/VerticalHollowActionList"/>
    <dgm:cxn modelId="{AF30B4AF-3B75-274A-A753-96AE10D73291}" type="presParOf" srcId="{33EDE147-C9AA-FA4A-AD44-F3F1312AEBDD}" destId="{432D7384-D0D1-624F-A630-1D1284A3DAED}" srcOrd="1" destOrd="0" presId="urn:microsoft.com/office/officeart/2016/7/layout/VerticalHollowActionList"/>
    <dgm:cxn modelId="{5C624375-C901-1D4A-AC73-209794555D5B}" type="presParOf" srcId="{A08DFD38-0364-F940-95C7-8EC4B3A37F17}" destId="{D8D7D4E1-2998-D041-85DA-7C82447FA063}" srcOrd="5" destOrd="0" presId="urn:microsoft.com/office/officeart/2016/7/layout/VerticalHollowActionList"/>
    <dgm:cxn modelId="{96A509E8-0F9A-B34F-8D0C-E80A70022DD1}" type="presParOf" srcId="{A08DFD38-0364-F940-95C7-8EC4B3A37F17}" destId="{4830A56B-DEB6-3749-B750-648481D6DA90}" srcOrd="6" destOrd="0" presId="urn:microsoft.com/office/officeart/2016/7/layout/VerticalHollowActionList"/>
    <dgm:cxn modelId="{F1B7B8B9-FE7F-7F47-9C62-777FE79260F2}" type="presParOf" srcId="{4830A56B-DEB6-3749-B750-648481D6DA90}" destId="{3B84F1A1-CEF9-AC49-B252-F3A6321FBAED}" srcOrd="0" destOrd="0" presId="urn:microsoft.com/office/officeart/2016/7/layout/VerticalHollowActionList"/>
    <dgm:cxn modelId="{987EB343-DABC-6F44-8FF0-A8E4B4D1DEAC}" type="presParOf" srcId="{4830A56B-DEB6-3749-B750-648481D6DA90}" destId="{509168D0-460F-BD49-9134-3CFF5436A34A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F51BF0-EEEA-454C-808B-17E348C6839D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B6E310-C51B-4B4E-897B-B01E575A487B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Guided Self-Assessment</a:t>
          </a:r>
        </a:p>
      </dgm:t>
    </dgm:pt>
    <dgm:pt modelId="{DAC93AA7-074E-BB45-B74D-354CC4C79D71}" type="parTrans" cxnId="{EBB67D1C-50DC-C048-910B-5984F4EAA20F}">
      <dgm:prSet/>
      <dgm:spPr/>
      <dgm:t>
        <a:bodyPr/>
        <a:lstStyle/>
        <a:p>
          <a:endParaRPr lang="en-US"/>
        </a:p>
      </dgm:t>
    </dgm:pt>
    <dgm:pt modelId="{9D23A39F-72FB-9743-9D48-40CDC9D96D16}" type="sibTrans" cxnId="{EBB67D1C-50DC-C048-910B-5984F4EAA20F}">
      <dgm:prSet/>
      <dgm:spPr>
        <a:ln w="76200"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540CAC98-1419-1945-BE77-6A3904B51DBE}">
      <dgm:prSet phldrT="[Text]"/>
      <dgm:spPr/>
      <dgm:t>
        <a:bodyPr/>
        <a:lstStyle/>
        <a:p>
          <a:r>
            <a:rPr lang="en-US" dirty="0"/>
            <a:t>Needs Identification </a:t>
          </a:r>
        </a:p>
      </dgm:t>
    </dgm:pt>
    <dgm:pt modelId="{8A83CFC2-2F61-9249-B0CC-7699974A8BEC}" type="parTrans" cxnId="{90F859DF-BBC7-D641-BFFC-3A5521B7E745}">
      <dgm:prSet/>
      <dgm:spPr/>
      <dgm:t>
        <a:bodyPr/>
        <a:lstStyle/>
        <a:p>
          <a:endParaRPr lang="en-US"/>
        </a:p>
      </dgm:t>
    </dgm:pt>
    <dgm:pt modelId="{CAA5B13E-39DE-6043-A24E-0D9461D1F2A9}" type="sibTrans" cxnId="{90F859DF-BBC7-D641-BFFC-3A5521B7E745}">
      <dgm:prSet/>
      <dgm:spPr>
        <a:ln w="76200"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810D42CC-37F9-1943-813A-6DFBAFF75B81}">
      <dgm:prSet phldrT="[Text]"/>
      <dgm:spPr/>
      <dgm:t>
        <a:bodyPr/>
        <a:lstStyle/>
        <a:p>
          <a:r>
            <a:rPr lang="en-US" dirty="0"/>
            <a:t>Comprehensive Hardware upgrading</a:t>
          </a:r>
        </a:p>
      </dgm:t>
    </dgm:pt>
    <dgm:pt modelId="{EB95F617-A6D6-2845-A621-85FB291C61BB}" type="parTrans" cxnId="{E967C542-BFCC-5A40-AFD3-06F55A10411E}">
      <dgm:prSet/>
      <dgm:spPr/>
      <dgm:t>
        <a:bodyPr/>
        <a:lstStyle/>
        <a:p>
          <a:endParaRPr lang="en-US"/>
        </a:p>
      </dgm:t>
    </dgm:pt>
    <dgm:pt modelId="{13EC2C3B-9D45-7C4C-898D-1E2CFD54ABE0}" type="sibTrans" cxnId="{E967C542-BFCC-5A40-AFD3-06F55A10411E}">
      <dgm:prSet/>
      <dgm:spPr>
        <a:ln w="76200"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117A2823-9672-AF4C-B858-58D861EDBFD2}">
      <dgm:prSet phldrT="[Text]"/>
      <dgm:spPr/>
      <dgm:t>
        <a:bodyPr/>
        <a:lstStyle/>
        <a:p>
          <a:r>
            <a:rPr lang="en-US" dirty="0"/>
            <a:t>Retraining of Student Teams</a:t>
          </a:r>
        </a:p>
      </dgm:t>
    </dgm:pt>
    <dgm:pt modelId="{880B7B8D-9045-BA43-A92E-9698EC98BFE5}" type="parTrans" cxnId="{79B8EC89-2AD9-1348-967D-972269FFCC9B}">
      <dgm:prSet/>
      <dgm:spPr/>
      <dgm:t>
        <a:bodyPr/>
        <a:lstStyle/>
        <a:p>
          <a:endParaRPr lang="en-US"/>
        </a:p>
      </dgm:t>
    </dgm:pt>
    <dgm:pt modelId="{2578FDAD-F1C9-894A-89A8-23B6BDD837B6}" type="sibTrans" cxnId="{79B8EC89-2AD9-1348-967D-972269FFCC9B}">
      <dgm:prSet/>
      <dgm:spPr>
        <a:ln w="76200"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029ED775-9F37-EE46-8066-22F0B3360174}">
      <dgm:prSet phldrT="[Text]"/>
      <dgm:spPr/>
      <dgm:t>
        <a:bodyPr/>
        <a:lstStyle/>
        <a:p>
          <a:r>
            <a:rPr lang="en-US" dirty="0"/>
            <a:t>Student Team Formation</a:t>
          </a:r>
        </a:p>
      </dgm:t>
    </dgm:pt>
    <dgm:pt modelId="{D9C985E2-8C3E-2340-BA70-ADC90EA1F654}" type="parTrans" cxnId="{0113DA48-4D6A-9D43-87A2-0C192E938C95}">
      <dgm:prSet/>
      <dgm:spPr/>
      <dgm:t>
        <a:bodyPr/>
        <a:lstStyle/>
        <a:p>
          <a:endParaRPr lang="en-US"/>
        </a:p>
      </dgm:t>
    </dgm:pt>
    <dgm:pt modelId="{F2186F8F-DE1F-EC49-B679-4B9261813448}" type="sibTrans" cxnId="{0113DA48-4D6A-9D43-87A2-0C192E938C95}">
      <dgm:prSet/>
      <dgm:spPr>
        <a:ln w="76200"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7FBF1AE0-A9F1-0940-9CDF-BE1F9F1B7C03}" type="pres">
      <dgm:prSet presAssocID="{61F51BF0-EEEA-454C-808B-17E348C6839D}" presName="cycle" presStyleCnt="0">
        <dgm:presLayoutVars>
          <dgm:dir/>
          <dgm:resizeHandles val="exact"/>
        </dgm:presLayoutVars>
      </dgm:prSet>
      <dgm:spPr/>
    </dgm:pt>
    <dgm:pt modelId="{C84156F3-2E36-3045-B7A0-1561C7962111}" type="pres">
      <dgm:prSet presAssocID="{029ED775-9F37-EE46-8066-22F0B3360174}" presName="node" presStyleLbl="node1" presStyleIdx="0" presStyleCnt="5">
        <dgm:presLayoutVars>
          <dgm:bulletEnabled val="1"/>
        </dgm:presLayoutVars>
      </dgm:prSet>
      <dgm:spPr/>
    </dgm:pt>
    <dgm:pt modelId="{6D03443B-75C7-D844-88DD-76B3AAACE6BE}" type="pres">
      <dgm:prSet presAssocID="{029ED775-9F37-EE46-8066-22F0B3360174}" presName="spNode" presStyleCnt="0"/>
      <dgm:spPr/>
    </dgm:pt>
    <dgm:pt modelId="{3AA6FCE6-C4E5-B041-870A-CE01C6F16416}" type="pres">
      <dgm:prSet presAssocID="{F2186F8F-DE1F-EC49-B679-4B9261813448}" presName="sibTrans" presStyleLbl="sibTrans1D1" presStyleIdx="0" presStyleCnt="5"/>
      <dgm:spPr/>
    </dgm:pt>
    <dgm:pt modelId="{2ACDE37A-33A3-7F4C-AEE0-EBE5B741ADC4}" type="pres">
      <dgm:prSet presAssocID="{D3B6E310-C51B-4B4E-897B-B01E575A487B}" presName="node" presStyleLbl="node1" presStyleIdx="1" presStyleCnt="5">
        <dgm:presLayoutVars>
          <dgm:bulletEnabled val="1"/>
        </dgm:presLayoutVars>
      </dgm:prSet>
      <dgm:spPr/>
    </dgm:pt>
    <dgm:pt modelId="{A9F9DCBA-C1BC-AA4F-B6D6-D0C7ACCBFBA7}" type="pres">
      <dgm:prSet presAssocID="{D3B6E310-C51B-4B4E-897B-B01E575A487B}" presName="spNode" presStyleCnt="0"/>
      <dgm:spPr/>
    </dgm:pt>
    <dgm:pt modelId="{74CF1C74-A6E2-E54A-9324-9E2F6781565F}" type="pres">
      <dgm:prSet presAssocID="{9D23A39F-72FB-9743-9D48-40CDC9D96D16}" presName="sibTrans" presStyleLbl="sibTrans1D1" presStyleIdx="1" presStyleCnt="5"/>
      <dgm:spPr/>
    </dgm:pt>
    <dgm:pt modelId="{57369612-96E1-F94E-8DDC-AC0CC4A2A924}" type="pres">
      <dgm:prSet presAssocID="{540CAC98-1419-1945-BE77-6A3904B51DBE}" presName="node" presStyleLbl="node1" presStyleIdx="2" presStyleCnt="5">
        <dgm:presLayoutVars>
          <dgm:bulletEnabled val="1"/>
        </dgm:presLayoutVars>
      </dgm:prSet>
      <dgm:spPr/>
    </dgm:pt>
    <dgm:pt modelId="{719BCB29-A20F-A84C-AEEE-CE598234B257}" type="pres">
      <dgm:prSet presAssocID="{540CAC98-1419-1945-BE77-6A3904B51DBE}" presName="spNode" presStyleCnt="0"/>
      <dgm:spPr/>
    </dgm:pt>
    <dgm:pt modelId="{CB8D8364-C26D-4A42-B058-01CC3C498663}" type="pres">
      <dgm:prSet presAssocID="{CAA5B13E-39DE-6043-A24E-0D9461D1F2A9}" presName="sibTrans" presStyleLbl="sibTrans1D1" presStyleIdx="2" presStyleCnt="5"/>
      <dgm:spPr/>
    </dgm:pt>
    <dgm:pt modelId="{BF2A5F8F-43D2-9E49-8DEF-3778006700F4}" type="pres">
      <dgm:prSet presAssocID="{810D42CC-37F9-1943-813A-6DFBAFF75B81}" presName="node" presStyleLbl="node1" presStyleIdx="3" presStyleCnt="5">
        <dgm:presLayoutVars>
          <dgm:bulletEnabled val="1"/>
        </dgm:presLayoutVars>
      </dgm:prSet>
      <dgm:spPr/>
    </dgm:pt>
    <dgm:pt modelId="{A625A46F-5701-B545-91B9-EF9AB5A46967}" type="pres">
      <dgm:prSet presAssocID="{810D42CC-37F9-1943-813A-6DFBAFF75B81}" presName="spNode" presStyleCnt="0"/>
      <dgm:spPr/>
    </dgm:pt>
    <dgm:pt modelId="{E3A60D23-A8BE-4240-BE10-519FD7898301}" type="pres">
      <dgm:prSet presAssocID="{13EC2C3B-9D45-7C4C-898D-1E2CFD54ABE0}" presName="sibTrans" presStyleLbl="sibTrans1D1" presStyleIdx="3" presStyleCnt="5"/>
      <dgm:spPr/>
    </dgm:pt>
    <dgm:pt modelId="{208903BE-186B-DE4F-A33F-13782553D6AA}" type="pres">
      <dgm:prSet presAssocID="{117A2823-9672-AF4C-B858-58D861EDBFD2}" presName="node" presStyleLbl="node1" presStyleIdx="4" presStyleCnt="5">
        <dgm:presLayoutVars>
          <dgm:bulletEnabled val="1"/>
        </dgm:presLayoutVars>
      </dgm:prSet>
      <dgm:spPr/>
    </dgm:pt>
    <dgm:pt modelId="{A8866496-5C5A-B14A-B065-FE78616168AD}" type="pres">
      <dgm:prSet presAssocID="{117A2823-9672-AF4C-B858-58D861EDBFD2}" presName="spNode" presStyleCnt="0"/>
      <dgm:spPr/>
    </dgm:pt>
    <dgm:pt modelId="{A45256F7-D402-1342-B4E4-8109C243B0AC}" type="pres">
      <dgm:prSet presAssocID="{2578FDAD-F1C9-894A-89A8-23B6BDD837B6}" presName="sibTrans" presStyleLbl="sibTrans1D1" presStyleIdx="4" presStyleCnt="5"/>
      <dgm:spPr/>
    </dgm:pt>
  </dgm:ptLst>
  <dgm:cxnLst>
    <dgm:cxn modelId="{22BE4119-7D77-3C48-930B-D9881D258BAF}" type="presOf" srcId="{117A2823-9672-AF4C-B858-58D861EDBFD2}" destId="{208903BE-186B-DE4F-A33F-13782553D6AA}" srcOrd="0" destOrd="0" presId="urn:microsoft.com/office/officeart/2005/8/layout/cycle6"/>
    <dgm:cxn modelId="{EBB67D1C-50DC-C048-910B-5984F4EAA20F}" srcId="{61F51BF0-EEEA-454C-808B-17E348C6839D}" destId="{D3B6E310-C51B-4B4E-897B-B01E575A487B}" srcOrd="1" destOrd="0" parTransId="{DAC93AA7-074E-BB45-B74D-354CC4C79D71}" sibTransId="{9D23A39F-72FB-9743-9D48-40CDC9D96D16}"/>
    <dgm:cxn modelId="{A5566F1F-8989-B84D-A8EA-FAC7E47386FB}" type="presOf" srcId="{13EC2C3B-9D45-7C4C-898D-1E2CFD54ABE0}" destId="{E3A60D23-A8BE-4240-BE10-519FD7898301}" srcOrd="0" destOrd="0" presId="urn:microsoft.com/office/officeart/2005/8/layout/cycle6"/>
    <dgm:cxn modelId="{AAD4382F-5282-3C48-A7EC-EA932AF6B404}" type="presOf" srcId="{F2186F8F-DE1F-EC49-B679-4B9261813448}" destId="{3AA6FCE6-C4E5-B041-870A-CE01C6F16416}" srcOrd="0" destOrd="0" presId="urn:microsoft.com/office/officeart/2005/8/layout/cycle6"/>
    <dgm:cxn modelId="{238B2F42-CE98-A24D-A87B-5DE0F9FADB66}" type="presOf" srcId="{61F51BF0-EEEA-454C-808B-17E348C6839D}" destId="{7FBF1AE0-A9F1-0940-9CDF-BE1F9F1B7C03}" srcOrd="0" destOrd="0" presId="urn:microsoft.com/office/officeart/2005/8/layout/cycle6"/>
    <dgm:cxn modelId="{E967C542-BFCC-5A40-AFD3-06F55A10411E}" srcId="{61F51BF0-EEEA-454C-808B-17E348C6839D}" destId="{810D42CC-37F9-1943-813A-6DFBAFF75B81}" srcOrd="3" destOrd="0" parTransId="{EB95F617-A6D6-2845-A621-85FB291C61BB}" sibTransId="{13EC2C3B-9D45-7C4C-898D-1E2CFD54ABE0}"/>
    <dgm:cxn modelId="{0113DA48-4D6A-9D43-87A2-0C192E938C95}" srcId="{61F51BF0-EEEA-454C-808B-17E348C6839D}" destId="{029ED775-9F37-EE46-8066-22F0B3360174}" srcOrd="0" destOrd="0" parTransId="{D9C985E2-8C3E-2340-BA70-ADC90EA1F654}" sibTransId="{F2186F8F-DE1F-EC49-B679-4B9261813448}"/>
    <dgm:cxn modelId="{A5929673-3360-3848-BD8A-96224D1A9148}" type="presOf" srcId="{9D23A39F-72FB-9743-9D48-40CDC9D96D16}" destId="{74CF1C74-A6E2-E54A-9324-9E2F6781565F}" srcOrd="0" destOrd="0" presId="urn:microsoft.com/office/officeart/2005/8/layout/cycle6"/>
    <dgm:cxn modelId="{C3097375-62F4-A549-9B73-6520D0B5C130}" type="presOf" srcId="{CAA5B13E-39DE-6043-A24E-0D9461D1F2A9}" destId="{CB8D8364-C26D-4A42-B058-01CC3C498663}" srcOrd="0" destOrd="0" presId="urn:microsoft.com/office/officeart/2005/8/layout/cycle6"/>
    <dgm:cxn modelId="{B6D9B389-42B6-5E48-A6BB-A046A52E68AE}" type="presOf" srcId="{D3B6E310-C51B-4B4E-897B-B01E575A487B}" destId="{2ACDE37A-33A3-7F4C-AEE0-EBE5B741ADC4}" srcOrd="0" destOrd="0" presId="urn:microsoft.com/office/officeart/2005/8/layout/cycle6"/>
    <dgm:cxn modelId="{79B8EC89-2AD9-1348-967D-972269FFCC9B}" srcId="{61F51BF0-EEEA-454C-808B-17E348C6839D}" destId="{117A2823-9672-AF4C-B858-58D861EDBFD2}" srcOrd="4" destOrd="0" parTransId="{880B7B8D-9045-BA43-A92E-9698EC98BFE5}" sibTransId="{2578FDAD-F1C9-894A-89A8-23B6BDD837B6}"/>
    <dgm:cxn modelId="{F223288C-F6B8-D047-A3D5-35D932BC1E4B}" type="presOf" srcId="{540CAC98-1419-1945-BE77-6A3904B51DBE}" destId="{57369612-96E1-F94E-8DDC-AC0CC4A2A924}" srcOrd="0" destOrd="0" presId="urn:microsoft.com/office/officeart/2005/8/layout/cycle6"/>
    <dgm:cxn modelId="{956909B6-27EE-EA4A-8A24-C917C5AD384E}" type="presOf" srcId="{029ED775-9F37-EE46-8066-22F0B3360174}" destId="{C84156F3-2E36-3045-B7A0-1561C7962111}" srcOrd="0" destOrd="0" presId="urn:microsoft.com/office/officeart/2005/8/layout/cycle6"/>
    <dgm:cxn modelId="{96DD35BC-6067-C346-94EB-780D8222FCB3}" type="presOf" srcId="{810D42CC-37F9-1943-813A-6DFBAFF75B81}" destId="{BF2A5F8F-43D2-9E49-8DEF-3778006700F4}" srcOrd="0" destOrd="0" presId="urn:microsoft.com/office/officeart/2005/8/layout/cycle6"/>
    <dgm:cxn modelId="{90F859DF-BBC7-D641-BFFC-3A5521B7E745}" srcId="{61F51BF0-EEEA-454C-808B-17E348C6839D}" destId="{540CAC98-1419-1945-BE77-6A3904B51DBE}" srcOrd="2" destOrd="0" parTransId="{8A83CFC2-2F61-9249-B0CC-7699974A8BEC}" sibTransId="{CAA5B13E-39DE-6043-A24E-0D9461D1F2A9}"/>
    <dgm:cxn modelId="{6467E3E3-06F4-3343-8EFF-A1A49B371165}" type="presOf" srcId="{2578FDAD-F1C9-894A-89A8-23B6BDD837B6}" destId="{A45256F7-D402-1342-B4E4-8109C243B0AC}" srcOrd="0" destOrd="0" presId="urn:microsoft.com/office/officeart/2005/8/layout/cycle6"/>
    <dgm:cxn modelId="{4E9D62C0-7589-2844-B400-7CF9FB90EB54}" type="presParOf" srcId="{7FBF1AE0-A9F1-0940-9CDF-BE1F9F1B7C03}" destId="{C84156F3-2E36-3045-B7A0-1561C7962111}" srcOrd="0" destOrd="0" presId="urn:microsoft.com/office/officeart/2005/8/layout/cycle6"/>
    <dgm:cxn modelId="{F71C71CB-506E-394F-BFF6-6B7D8942CCD9}" type="presParOf" srcId="{7FBF1AE0-A9F1-0940-9CDF-BE1F9F1B7C03}" destId="{6D03443B-75C7-D844-88DD-76B3AAACE6BE}" srcOrd="1" destOrd="0" presId="urn:microsoft.com/office/officeart/2005/8/layout/cycle6"/>
    <dgm:cxn modelId="{950BFA99-5DD3-C540-856F-025BFD0784AF}" type="presParOf" srcId="{7FBF1AE0-A9F1-0940-9CDF-BE1F9F1B7C03}" destId="{3AA6FCE6-C4E5-B041-870A-CE01C6F16416}" srcOrd="2" destOrd="0" presId="urn:microsoft.com/office/officeart/2005/8/layout/cycle6"/>
    <dgm:cxn modelId="{B9A3BC3B-60E7-BB43-A3A0-75A20B64917C}" type="presParOf" srcId="{7FBF1AE0-A9F1-0940-9CDF-BE1F9F1B7C03}" destId="{2ACDE37A-33A3-7F4C-AEE0-EBE5B741ADC4}" srcOrd="3" destOrd="0" presId="urn:microsoft.com/office/officeart/2005/8/layout/cycle6"/>
    <dgm:cxn modelId="{811AE795-6FEF-1D4F-968D-6A2697F1C905}" type="presParOf" srcId="{7FBF1AE0-A9F1-0940-9CDF-BE1F9F1B7C03}" destId="{A9F9DCBA-C1BC-AA4F-B6D6-D0C7ACCBFBA7}" srcOrd="4" destOrd="0" presId="urn:microsoft.com/office/officeart/2005/8/layout/cycle6"/>
    <dgm:cxn modelId="{59CB50E7-640B-D14B-A0BD-636038E4765D}" type="presParOf" srcId="{7FBF1AE0-A9F1-0940-9CDF-BE1F9F1B7C03}" destId="{74CF1C74-A6E2-E54A-9324-9E2F6781565F}" srcOrd="5" destOrd="0" presId="urn:microsoft.com/office/officeart/2005/8/layout/cycle6"/>
    <dgm:cxn modelId="{53E5AA05-95B1-4342-AD20-10B7AB1C1964}" type="presParOf" srcId="{7FBF1AE0-A9F1-0940-9CDF-BE1F9F1B7C03}" destId="{57369612-96E1-F94E-8DDC-AC0CC4A2A924}" srcOrd="6" destOrd="0" presId="urn:microsoft.com/office/officeart/2005/8/layout/cycle6"/>
    <dgm:cxn modelId="{97477C73-FD53-4F46-93D6-DC8CD331F4EC}" type="presParOf" srcId="{7FBF1AE0-A9F1-0940-9CDF-BE1F9F1B7C03}" destId="{719BCB29-A20F-A84C-AEEE-CE598234B257}" srcOrd="7" destOrd="0" presId="urn:microsoft.com/office/officeart/2005/8/layout/cycle6"/>
    <dgm:cxn modelId="{C643A64B-E3D3-6B40-B55B-F46C3101CB64}" type="presParOf" srcId="{7FBF1AE0-A9F1-0940-9CDF-BE1F9F1B7C03}" destId="{CB8D8364-C26D-4A42-B058-01CC3C498663}" srcOrd="8" destOrd="0" presId="urn:microsoft.com/office/officeart/2005/8/layout/cycle6"/>
    <dgm:cxn modelId="{C7A26AA4-57CE-B44A-8A69-F667F1ECC1E0}" type="presParOf" srcId="{7FBF1AE0-A9F1-0940-9CDF-BE1F9F1B7C03}" destId="{BF2A5F8F-43D2-9E49-8DEF-3778006700F4}" srcOrd="9" destOrd="0" presId="urn:microsoft.com/office/officeart/2005/8/layout/cycle6"/>
    <dgm:cxn modelId="{B4C80AD3-C30E-D042-B346-2459DFC9A99C}" type="presParOf" srcId="{7FBF1AE0-A9F1-0940-9CDF-BE1F9F1B7C03}" destId="{A625A46F-5701-B545-91B9-EF9AB5A46967}" srcOrd="10" destOrd="0" presId="urn:microsoft.com/office/officeart/2005/8/layout/cycle6"/>
    <dgm:cxn modelId="{A2896222-5B57-8547-AF8F-DA2F2184EC68}" type="presParOf" srcId="{7FBF1AE0-A9F1-0940-9CDF-BE1F9F1B7C03}" destId="{E3A60D23-A8BE-4240-BE10-519FD7898301}" srcOrd="11" destOrd="0" presId="urn:microsoft.com/office/officeart/2005/8/layout/cycle6"/>
    <dgm:cxn modelId="{28B1A22B-52DE-024C-BA8B-9FF3DBBF56E2}" type="presParOf" srcId="{7FBF1AE0-A9F1-0940-9CDF-BE1F9F1B7C03}" destId="{208903BE-186B-DE4F-A33F-13782553D6AA}" srcOrd="12" destOrd="0" presId="urn:microsoft.com/office/officeart/2005/8/layout/cycle6"/>
    <dgm:cxn modelId="{662B9937-1EA3-4249-933E-BB5F70F4CAB9}" type="presParOf" srcId="{7FBF1AE0-A9F1-0940-9CDF-BE1F9F1B7C03}" destId="{A8866496-5C5A-B14A-B065-FE78616168AD}" srcOrd="13" destOrd="0" presId="urn:microsoft.com/office/officeart/2005/8/layout/cycle6"/>
    <dgm:cxn modelId="{BEB0B94A-06A4-3943-A197-F80DAF23ED2E}" type="presParOf" srcId="{7FBF1AE0-A9F1-0940-9CDF-BE1F9F1B7C03}" destId="{A45256F7-D402-1342-B4E4-8109C243B0A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7EF624-D8E1-4F6A-8401-7E736831367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6B9714-811E-45ED-93EE-A0A2C64BCEBA}">
      <dgm:prSet/>
      <dgm:spPr/>
      <dgm:t>
        <a:bodyPr/>
        <a:lstStyle/>
        <a:p>
          <a:r>
            <a:rPr lang="en-US" dirty="0"/>
            <a:t>Commitment of school management team</a:t>
          </a:r>
        </a:p>
      </dgm:t>
    </dgm:pt>
    <dgm:pt modelId="{723BC443-7B17-440E-9D5B-F85EC1A6C9D9}" type="parTrans" cxnId="{EA25A6F4-7177-46CC-8B60-5C3DFF7617D4}">
      <dgm:prSet/>
      <dgm:spPr/>
      <dgm:t>
        <a:bodyPr/>
        <a:lstStyle/>
        <a:p>
          <a:endParaRPr lang="en-US"/>
        </a:p>
      </dgm:t>
    </dgm:pt>
    <dgm:pt modelId="{8E9FEC37-74B3-48C3-9A84-C975FD8E18EF}" type="sibTrans" cxnId="{EA25A6F4-7177-46CC-8B60-5C3DFF7617D4}">
      <dgm:prSet/>
      <dgm:spPr/>
      <dgm:t>
        <a:bodyPr/>
        <a:lstStyle/>
        <a:p>
          <a:endParaRPr lang="en-US"/>
        </a:p>
      </dgm:t>
    </dgm:pt>
    <dgm:pt modelId="{8BE6A74B-DB0A-488C-80CD-A6CB8C8DCA3D}">
      <dgm:prSet/>
      <dgm:spPr/>
      <dgm:t>
        <a:bodyPr/>
        <a:lstStyle/>
        <a:p>
          <a:r>
            <a:rPr lang="en-US"/>
            <a:t>Comprehensive Assessment of WASH facilities</a:t>
          </a:r>
        </a:p>
      </dgm:t>
    </dgm:pt>
    <dgm:pt modelId="{1400904C-7D2C-44AD-BEF4-B1C7EF9C43C8}" type="parTrans" cxnId="{B1830994-3E28-4165-AF11-FF956BB7E6FC}">
      <dgm:prSet/>
      <dgm:spPr/>
      <dgm:t>
        <a:bodyPr/>
        <a:lstStyle/>
        <a:p>
          <a:endParaRPr lang="en-US"/>
        </a:p>
      </dgm:t>
    </dgm:pt>
    <dgm:pt modelId="{531221D3-39A8-4BA6-B4EE-D89A37147737}" type="sibTrans" cxnId="{B1830994-3E28-4165-AF11-FF956BB7E6FC}">
      <dgm:prSet/>
      <dgm:spPr/>
      <dgm:t>
        <a:bodyPr/>
        <a:lstStyle/>
        <a:p>
          <a:endParaRPr lang="en-US"/>
        </a:p>
      </dgm:t>
    </dgm:pt>
    <dgm:pt modelId="{4B80B2C5-95AE-4EED-ADBE-1A7E270B9043}">
      <dgm:prSet/>
      <dgm:spPr/>
      <dgm:t>
        <a:bodyPr/>
        <a:lstStyle/>
        <a:p>
          <a:r>
            <a:rPr lang="en-US" dirty="0"/>
            <a:t>Involving the Students in the Needs Assessment</a:t>
          </a:r>
        </a:p>
      </dgm:t>
    </dgm:pt>
    <dgm:pt modelId="{34A2A83F-71FD-4B2C-A4BE-538C79F90252}" type="parTrans" cxnId="{B5402D43-BB7A-4066-8879-FB1DAB85FEF6}">
      <dgm:prSet/>
      <dgm:spPr/>
      <dgm:t>
        <a:bodyPr/>
        <a:lstStyle/>
        <a:p>
          <a:endParaRPr lang="en-US"/>
        </a:p>
      </dgm:t>
    </dgm:pt>
    <dgm:pt modelId="{2677EB14-6200-4469-8AFB-65177EDDD704}" type="sibTrans" cxnId="{B5402D43-BB7A-4066-8879-FB1DAB85FEF6}">
      <dgm:prSet/>
      <dgm:spPr/>
      <dgm:t>
        <a:bodyPr/>
        <a:lstStyle/>
        <a:p>
          <a:endParaRPr lang="en-US"/>
        </a:p>
      </dgm:t>
    </dgm:pt>
    <dgm:pt modelId="{02A33747-20F4-E540-878D-CBEAE676EB23}">
      <dgm:prSet/>
      <dgm:spPr/>
      <dgm:t>
        <a:bodyPr/>
        <a:lstStyle/>
        <a:p>
          <a:r>
            <a:rPr lang="en-US" dirty="0"/>
            <a:t>Involving the wider community</a:t>
          </a:r>
        </a:p>
      </dgm:t>
    </dgm:pt>
    <dgm:pt modelId="{3B6A2317-8D36-1A4D-9EF6-0497256A5252}" type="parTrans" cxnId="{06BCE8DA-54C5-A240-BB76-1C6AA0B59996}">
      <dgm:prSet/>
      <dgm:spPr/>
      <dgm:t>
        <a:bodyPr/>
        <a:lstStyle/>
        <a:p>
          <a:endParaRPr lang="en-US"/>
        </a:p>
      </dgm:t>
    </dgm:pt>
    <dgm:pt modelId="{2288F821-E4E4-0545-8D2D-93606C648BBC}" type="sibTrans" cxnId="{06BCE8DA-54C5-A240-BB76-1C6AA0B59996}">
      <dgm:prSet/>
      <dgm:spPr/>
      <dgm:t>
        <a:bodyPr/>
        <a:lstStyle/>
        <a:p>
          <a:endParaRPr lang="en-US"/>
        </a:p>
      </dgm:t>
    </dgm:pt>
    <dgm:pt modelId="{B225F446-DD98-C649-B1F4-0DE47AD36D25}" type="pres">
      <dgm:prSet presAssocID="{7F7EF624-D8E1-4F6A-8401-7E736831367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441C54E-C3F9-904E-96CC-30A35E5AB90F}" type="pres">
      <dgm:prSet presAssocID="{F56B9714-811E-45ED-93EE-A0A2C64BCEBA}" presName="hierRoot1" presStyleCnt="0"/>
      <dgm:spPr/>
    </dgm:pt>
    <dgm:pt modelId="{BE5BBE96-B216-664F-BD4E-9508DE6B7406}" type="pres">
      <dgm:prSet presAssocID="{F56B9714-811E-45ED-93EE-A0A2C64BCEBA}" presName="composite" presStyleCnt="0"/>
      <dgm:spPr/>
    </dgm:pt>
    <dgm:pt modelId="{E32C3B80-AB04-394E-B5D7-CEACA2038595}" type="pres">
      <dgm:prSet presAssocID="{F56B9714-811E-45ED-93EE-A0A2C64BCEBA}" presName="background" presStyleLbl="node0" presStyleIdx="0" presStyleCnt="4"/>
      <dgm:spPr/>
    </dgm:pt>
    <dgm:pt modelId="{0FD2F71F-4E0F-7145-B1DD-A6098C173343}" type="pres">
      <dgm:prSet presAssocID="{F56B9714-811E-45ED-93EE-A0A2C64BCEBA}" presName="text" presStyleLbl="fgAcc0" presStyleIdx="0" presStyleCnt="4">
        <dgm:presLayoutVars>
          <dgm:chPref val="3"/>
        </dgm:presLayoutVars>
      </dgm:prSet>
      <dgm:spPr/>
    </dgm:pt>
    <dgm:pt modelId="{22E7D69E-15D0-1D4F-BDDB-E565852576D1}" type="pres">
      <dgm:prSet presAssocID="{F56B9714-811E-45ED-93EE-A0A2C64BCEBA}" presName="hierChild2" presStyleCnt="0"/>
      <dgm:spPr/>
    </dgm:pt>
    <dgm:pt modelId="{8E495BA7-C192-644D-A7ED-DC534ADCCC79}" type="pres">
      <dgm:prSet presAssocID="{8BE6A74B-DB0A-488C-80CD-A6CB8C8DCA3D}" presName="hierRoot1" presStyleCnt="0"/>
      <dgm:spPr/>
    </dgm:pt>
    <dgm:pt modelId="{F1B943B9-30FD-4F41-A46B-A0BCEA128DE4}" type="pres">
      <dgm:prSet presAssocID="{8BE6A74B-DB0A-488C-80CD-A6CB8C8DCA3D}" presName="composite" presStyleCnt="0"/>
      <dgm:spPr/>
    </dgm:pt>
    <dgm:pt modelId="{04B411A2-05C3-9E40-98CF-BF413B41F7AE}" type="pres">
      <dgm:prSet presAssocID="{8BE6A74B-DB0A-488C-80CD-A6CB8C8DCA3D}" presName="background" presStyleLbl="node0" presStyleIdx="1" presStyleCnt="4"/>
      <dgm:spPr/>
    </dgm:pt>
    <dgm:pt modelId="{2760BEB8-B929-CF4A-9039-D6D72F86B70C}" type="pres">
      <dgm:prSet presAssocID="{8BE6A74B-DB0A-488C-80CD-A6CB8C8DCA3D}" presName="text" presStyleLbl="fgAcc0" presStyleIdx="1" presStyleCnt="4">
        <dgm:presLayoutVars>
          <dgm:chPref val="3"/>
        </dgm:presLayoutVars>
      </dgm:prSet>
      <dgm:spPr/>
    </dgm:pt>
    <dgm:pt modelId="{8022913B-E5B2-F540-A2AB-B3BB28BFBD32}" type="pres">
      <dgm:prSet presAssocID="{8BE6A74B-DB0A-488C-80CD-A6CB8C8DCA3D}" presName="hierChild2" presStyleCnt="0"/>
      <dgm:spPr/>
    </dgm:pt>
    <dgm:pt modelId="{6F2BA101-319F-8B49-8BF9-3728CAB96E07}" type="pres">
      <dgm:prSet presAssocID="{4B80B2C5-95AE-4EED-ADBE-1A7E270B9043}" presName="hierRoot1" presStyleCnt="0"/>
      <dgm:spPr/>
    </dgm:pt>
    <dgm:pt modelId="{3CE33DD4-E530-4443-B33E-DCA726DB9419}" type="pres">
      <dgm:prSet presAssocID="{4B80B2C5-95AE-4EED-ADBE-1A7E270B9043}" presName="composite" presStyleCnt="0"/>
      <dgm:spPr/>
    </dgm:pt>
    <dgm:pt modelId="{DF6DF19F-5A33-4440-800A-4E9D8597DD7A}" type="pres">
      <dgm:prSet presAssocID="{4B80B2C5-95AE-4EED-ADBE-1A7E270B9043}" presName="background" presStyleLbl="node0" presStyleIdx="2" presStyleCnt="4"/>
      <dgm:spPr/>
    </dgm:pt>
    <dgm:pt modelId="{44B6037A-39F4-9C4A-BD63-83A7301DD761}" type="pres">
      <dgm:prSet presAssocID="{4B80B2C5-95AE-4EED-ADBE-1A7E270B9043}" presName="text" presStyleLbl="fgAcc0" presStyleIdx="2" presStyleCnt="4">
        <dgm:presLayoutVars>
          <dgm:chPref val="3"/>
        </dgm:presLayoutVars>
      </dgm:prSet>
      <dgm:spPr/>
    </dgm:pt>
    <dgm:pt modelId="{6455474F-606D-4746-BA18-56FF84282E76}" type="pres">
      <dgm:prSet presAssocID="{4B80B2C5-95AE-4EED-ADBE-1A7E270B9043}" presName="hierChild2" presStyleCnt="0"/>
      <dgm:spPr/>
    </dgm:pt>
    <dgm:pt modelId="{598B6D4A-1C26-B345-B432-8A3AA239C6DE}" type="pres">
      <dgm:prSet presAssocID="{02A33747-20F4-E540-878D-CBEAE676EB23}" presName="hierRoot1" presStyleCnt="0"/>
      <dgm:spPr/>
    </dgm:pt>
    <dgm:pt modelId="{35C9CE74-6107-8D4C-AFCA-A78F89296E22}" type="pres">
      <dgm:prSet presAssocID="{02A33747-20F4-E540-878D-CBEAE676EB23}" presName="composite" presStyleCnt="0"/>
      <dgm:spPr/>
    </dgm:pt>
    <dgm:pt modelId="{3D0901A2-545F-7A42-ACB2-D36975A6AF19}" type="pres">
      <dgm:prSet presAssocID="{02A33747-20F4-E540-878D-CBEAE676EB23}" presName="background" presStyleLbl="node0" presStyleIdx="3" presStyleCnt="4"/>
      <dgm:spPr/>
    </dgm:pt>
    <dgm:pt modelId="{13186AAF-CD27-C84C-AF90-A91EC3B32C35}" type="pres">
      <dgm:prSet presAssocID="{02A33747-20F4-E540-878D-CBEAE676EB23}" presName="text" presStyleLbl="fgAcc0" presStyleIdx="3" presStyleCnt="4">
        <dgm:presLayoutVars>
          <dgm:chPref val="3"/>
        </dgm:presLayoutVars>
      </dgm:prSet>
      <dgm:spPr/>
    </dgm:pt>
    <dgm:pt modelId="{7BC565D8-D478-B54C-A020-9C9FD9B8003D}" type="pres">
      <dgm:prSet presAssocID="{02A33747-20F4-E540-878D-CBEAE676EB23}" presName="hierChild2" presStyleCnt="0"/>
      <dgm:spPr/>
    </dgm:pt>
  </dgm:ptLst>
  <dgm:cxnLst>
    <dgm:cxn modelId="{8C90DA07-1178-8C44-A7D3-D40AC3AA547B}" type="presOf" srcId="{02A33747-20F4-E540-878D-CBEAE676EB23}" destId="{13186AAF-CD27-C84C-AF90-A91EC3B32C35}" srcOrd="0" destOrd="0" presId="urn:microsoft.com/office/officeart/2005/8/layout/hierarchy1"/>
    <dgm:cxn modelId="{BAFB3E1E-0E18-A043-BEF5-747CE404AD12}" type="presOf" srcId="{7F7EF624-D8E1-4F6A-8401-7E7368313677}" destId="{B225F446-DD98-C649-B1F4-0DE47AD36D25}" srcOrd="0" destOrd="0" presId="urn:microsoft.com/office/officeart/2005/8/layout/hierarchy1"/>
    <dgm:cxn modelId="{B5402D43-BB7A-4066-8879-FB1DAB85FEF6}" srcId="{7F7EF624-D8E1-4F6A-8401-7E7368313677}" destId="{4B80B2C5-95AE-4EED-ADBE-1A7E270B9043}" srcOrd="2" destOrd="0" parTransId="{34A2A83F-71FD-4B2C-A4BE-538C79F90252}" sibTransId="{2677EB14-6200-4469-8AFB-65177EDDD704}"/>
    <dgm:cxn modelId="{B1830994-3E28-4165-AF11-FF956BB7E6FC}" srcId="{7F7EF624-D8E1-4F6A-8401-7E7368313677}" destId="{8BE6A74B-DB0A-488C-80CD-A6CB8C8DCA3D}" srcOrd="1" destOrd="0" parTransId="{1400904C-7D2C-44AD-BEF4-B1C7EF9C43C8}" sibTransId="{531221D3-39A8-4BA6-B4EE-D89A37147737}"/>
    <dgm:cxn modelId="{3D9043A6-450C-334C-B483-7FD4A73D8C42}" type="presOf" srcId="{4B80B2C5-95AE-4EED-ADBE-1A7E270B9043}" destId="{44B6037A-39F4-9C4A-BD63-83A7301DD761}" srcOrd="0" destOrd="0" presId="urn:microsoft.com/office/officeart/2005/8/layout/hierarchy1"/>
    <dgm:cxn modelId="{A37F77C1-4DE4-2244-A733-150464C3B9ED}" type="presOf" srcId="{F56B9714-811E-45ED-93EE-A0A2C64BCEBA}" destId="{0FD2F71F-4E0F-7145-B1DD-A6098C173343}" srcOrd="0" destOrd="0" presId="urn:microsoft.com/office/officeart/2005/8/layout/hierarchy1"/>
    <dgm:cxn modelId="{06BCE8DA-54C5-A240-BB76-1C6AA0B59996}" srcId="{7F7EF624-D8E1-4F6A-8401-7E7368313677}" destId="{02A33747-20F4-E540-878D-CBEAE676EB23}" srcOrd="3" destOrd="0" parTransId="{3B6A2317-8D36-1A4D-9EF6-0497256A5252}" sibTransId="{2288F821-E4E4-0545-8D2D-93606C648BBC}"/>
    <dgm:cxn modelId="{5D1A56DC-6C33-E740-A23B-0B36FD94DC79}" type="presOf" srcId="{8BE6A74B-DB0A-488C-80CD-A6CB8C8DCA3D}" destId="{2760BEB8-B929-CF4A-9039-D6D72F86B70C}" srcOrd="0" destOrd="0" presId="urn:microsoft.com/office/officeart/2005/8/layout/hierarchy1"/>
    <dgm:cxn modelId="{EA25A6F4-7177-46CC-8B60-5C3DFF7617D4}" srcId="{7F7EF624-D8E1-4F6A-8401-7E7368313677}" destId="{F56B9714-811E-45ED-93EE-A0A2C64BCEBA}" srcOrd="0" destOrd="0" parTransId="{723BC443-7B17-440E-9D5B-F85EC1A6C9D9}" sibTransId="{8E9FEC37-74B3-48C3-9A84-C975FD8E18EF}"/>
    <dgm:cxn modelId="{80CED57E-9548-C748-834E-363ACC91B9EC}" type="presParOf" srcId="{B225F446-DD98-C649-B1F4-0DE47AD36D25}" destId="{C441C54E-C3F9-904E-96CC-30A35E5AB90F}" srcOrd="0" destOrd="0" presId="urn:microsoft.com/office/officeart/2005/8/layout/hierarchy1"/>
    <dgm:cxn modelId="{61DEB4D7-495A-494D-A330-6C11785D4F23}" type="presParOf" srcId="{C441C54E-C3F9-904E-96CC-30A35E5AB90F}" destId="{BE5BBE96-B216-664F-BD4E-9508DE6B7406}" srcOrd="0" destOrd="0" presId="urn:microsoft.com/office/officeart/2005/8/layout/hierarchy1"/>
    <dgm:cxn modelId="{D9CAB47C-EE08-9C46-8684-3486331B7796}" type="presParOf" srcId="{BE5BBE96-B216-664F-BD4E-9508DE6B7406}" destId="{E32C3B80-AB04-394E-B5D7-CEACA2038595}" srcOrd="0" destOrd="0" presId="urn:microsoft.com/office/officeart/2005/8/layout/hierarchy1"/>
    <dgm:cxn modelId="{CCD7772A-1A9F-5949-BC6F-31524030FE61}" type="presParOf" srcId="{BE5BBE96-B216-664F-BD4E-9508DE6B7406}" destId="{0FD2F71F-4E0F-7145-B1DD-A6098C173343}" srcOrd="1" destOrd="0" presId="urn:microsoft.com/office/officeart/2005/8/layout/hierarchy1"/>
    <dgm:cxn modelId="{840DEF87-0EA5-D749-8BC6-382536612550}" type="presParOf" srcId="{C441C54E-C3F9-904E-96CC-30A35E5AB90F}" destId="{22E7D69E-15D0-1D4F-BDDB-E565852576D1}" srcOrd="1" destOrd="0" presId="urn:microsoft.com/office/officeart/2005/8/layout/hierarchy1"/>
    <dgm:cxn modelId="{6D97D2CB-A062-A54B-9F30-801CBE90E79F}" type="presParOf" srcId="{B225F446-DD98-C649-B1F4-0DE47AD36D25}" destId="{8E495BA7-C192-644D-A7ED-DC534ADCCC79}" srcOrd="1" destOrd="0" presId="urn:microsoft.com/office/officeart/2005/8/layout/hierarchy1"/>
    <dgm:cxn modelId="{74B17EF0-D2EA-EA47-8452-BA29F5C12F2C}" type="presParOf" srcId="{8E495BA7-C192-644D-A7ED-DC534ADCCC79}" destId="{F1B943B9-30FD-4F41-A46B-A0BCEA128DE4}" srcOrd="0" destOrd="0" presId="urn:microsoft.com/office/officeart/2005/8/layout/hierarchy1"/>
    <dgm:cxn modelId="{0CE5E105-9F54-D240-A0E0-3F40685A264E}" type="presParOf" srcId="{F1B943B9-30FD-4F41-A46B-A0BCEA128DE4}" destId="{04B411A2-05C3-9E40-98CF-BF413B41F7AE}" srcOrd="0" destOrd="0" presId="urn:microsoft.com/office/officeart/2005/8/layout/hierarchy1"/>
    <dgm:cxn modelId="{7149CFBA-9F3D-C447-9E3C-CDB64BA79005}" type="presParOf" srcId="{F1B943B9-30FD-4F41-A46B-A0BCEA128DE4}" destId="{2760BEB8-B929-CF4A-9039-D6D72F86B70C}" srcOrd="1" destOrd="0" presId="urn:microsoft.com/office/officeart/2005/8/layout/hierarchy1"/>
    <dgm:cxn modelId="{8BC3A188-DF6E-3C49-951E-76A0EA6287E6}" type="presParOf" srcId="{8E495BA7-C192-644D-A7ED-DC534ADCCC79}" destId="{8022913B-E5B2-F540-A2AB-B3BB28BFBD32}" srcOrd="1" destOrd="0" presId="urn:microsoft.com/office/officeart/2005/8/layout/hierarchy1"/>
    <dgm:cxn modelId="{809EA8E4-E6BB-8B42-B6EC-A2EAC7817713}" type="presParOf" srcId="{B225F446-DD98-C649-B1F4-0DE47AD36D25}" destId="{6F2BA101-319F-8B49-8BF9-3728CAB96E07}" srcOrd="2" destOrd="0" presId="urn:microsoft.com/office/officeart/2005/8/layout/hierarchy1"/>
    <dgm:cxn modelId="{B50A6B7E-C3D9-D344-A3F2-AB366E391ABA}" type="presParOf" srcId="{6F2BA101-319F-8B49-8BF9-3728CAB96E07}" destId="{3CE33DD4-E530-4443-B33E-DCA726DB9419}" srcOrd="0" destOrd="0" presId="urn:microsoft.com/office/officeart/2005/8/layout/hierarchy1"/>
    <dgm:cxn modelId="{C866177F-3369-1D43-BC84-2DCC255FAA72}" type="presParOf" srcId="{3CE33DD4-E530-4443-B33E-DCA726DB9419}" destId="{DF6DF19F-5A33-4440-800A-4E9D8597DD7A}" srcOrd="0" destOrd="0" presId="urn:microsoft.com/office/officeart/2005/8/layout/hierarchy1"/>
    <dgm:cxn modelId="{223E7F26-6346-9C4F-ACAB-E8C2B2258B34}" type="presParOf" srcId="{3CE33DD4-E530-4443-B33E-DCA726DB9419}" destId="{44B6037A-39F4-9C4A-BD63-83A7301DD761}" srcOrd="1" destOrd="0" presId="urn:microsoft.com/office/officeart/2005/8/layout/hierarchy1"/>
    <dgm:cxn modelId="{329C7E43-DDBF-B743-BD1F-8D5F560778E2}" type="presParOf" srcId="{6F2BA101-319F-8B49-8BF9-3728CAB96E07}" destId="{6455474F-606D-4746-BA18-56FF84282E76}" srcOrd="1" destOrd="0" presId="urn:microsoft.com/office/officeart/2005/8/layout/hierarchy1"/>
    <dgm:cxn modelId="{E5AF2032-C0CB-0440-9A4B-A830C202860A}" type="presParOf" srcId="{B225F446-DD98-C649-B1F4-0DE47AD36D25}" destId="{598B6D4A-1C26-B345-B432-8A3AA239C6DE}" srcOrd="3" destOrd="0" presId="urn:microsoft.com/office/officeart/2005/8/layout/hierarchy1"/>
    <dgm:cxn modelId="{446873AA-9785-D145-A29B-71F6CFA7FF8B}" type="presParOf" srcId="{598B6D4A-1C26-B345-B432-8A3AA239C6DE}" destId="{35C9CE74-6107-8D4C-AFCA-A78F89296E22}" srcOrd="0" destOrd="0" presId="urn:microsoft.com/office/officeart/2005/8/layout/hierarchy1"/>
    <dgm:cxn modelId="{A894F9CB-3104-AD4C-A232-8D73EB49318E}" type="presParOf" srcId="{35C9CE74-6107-8D4C-AFCA-A78F89296E22}" destId="{3D0901A2-545F-7A42-ACB2-D36975A6AF19}" srcOrd="0" destOrd="0" presId="urn:microsoft.com/office/officeart/2005/8/layout/hierarchy1"/>
    <dgm:cxn modelId="{77788593-8A7D-1A4F-A80F-7277487B06B5}" type="presParOf" srcId="{35C9CE74-6107-8D4C-AFCA-A78F89296E22}" destId="{13186AAF-CD27-C84C-AF90-A91EC3B32C35}" srcOrd="1" destOrd="0" presId="urn:microsoft.com/office/officeart/2005/8/layout/hierarchy1"/>
    <dgm:cxn modelId="{3C5D0BBF-EBAE-314C-9667-812655E42AF6}" type="presParOf" srcId="{598B6D4A-1C26-B345-B432-8A3AA239C6DE}" destId="{7BC565D8-D478-B54C-A020-9C9FD9B8003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7AFCFC-FFFC-4B77-8DBF-546690E11038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C1C6F0-2720-4AF0-8FCF-CADAAA7EFB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Sign a Memorandum of Understanding</a:t>
          </a:r>
        </a:p>
      </dgm:t>
    </dgm:pt>
    <dgm:pt modelId="{D9C9D2CD-579C-4E0C-9A68-4160993D1AF4}" type="parTrans" cxnId="{428330BC-094C-4993-B487-F74DD783822F}">
      <dgm:prSet/>
      <dgm:spPr/>
      <dgm:t>
        <a:bodyPr/>
        <a:lstStyle/>
        <a:p>
          <a:endParaRPr lang="en-US"/>
        </a:p>
      </dgm:t>
    </dgm:pt>
    <dgm:pt modelId="{3E415B21-4D29-47E3-9EB6-EF1CEE6875F5}" type="sibTrans" cxnId="{428330BC-094C-4993-B487-F74DD783822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88AB312-1B4E-4370-B687-791139D97BB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Establish a WASH account in each school</a:t>
          </a:r>
        </a:p>
      </dgm:t>
    </dgm:pt>
    <dgm:pt modelId="{8597D70E-D8EC-4CF5-9376-F25384A09EA0}" type="parTrans" cxnId="{2238692E-9C72-4F63-909C-70FE71E8291A}">
      <dgm:prSet/>
      <dgm:spPr/>
      <dgm:t>
        <a:bodyPr/>
        <a:lstStyle/>
        <a:p>
          <a:endParaRPr lang="en-US"/>
        </a:p>
      </dgm:t>
    </dgm:pt>
    <dgm:pt modelId="{064059C1-D383-40F6-9CBB-568402B77D88}" type="sibTrans" cxnId="{2238692E-9C72-4F63-909C-70FE71E8291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EFB4783-255B-4213-BFDF-B92853F326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Regular Monitoring visits by Rotarians</a:t>
          </a:r>
        </a:p>
      </dgm:t>
    </dgm:pt>
    <dgm:pt modelId="{B0B077DB-AF5E-4419-AE72-58C79D5C53DF}" type="parTrans" cxnId="{42ED883D-F90E-4B07-B881-5F21972921B2}">
      <dgm:prSet/>
      <dgm:spPr/>
      <dgm:t>
        <a:bodyPr/>
        <a:lstStyle/>
        <a:p>
          <a:endParaRPr lang="en-US"/>
        </a:p>
      </dgm:t>
    </dgm:pt>
    <dgm:pt modelId="{EE217B6E-225C-494B-B2BC-F26A4B348DC0}" type="sibTrans" cxnId="{42ED883D-F90E-4B07-B881-5F21972921B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851B3B9-AC4F-4E2B-940F-C40B96EB3A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Maintenance contract with technical partner </a:t>
          </a:r>
        </a:p>
      </dgm:t>
    </dgm:pt>
    <dgm:pt modelId="{80FFEC04-5D26-42FF-80FE-29CA464A0355}" type="parTrans" cxnId="{E60B6D4D-813D-4239-8232-F47A47CA6DF8}">
      <dgm:prSet/>
      <dgm:spPr/>
      <dgm:t>
        <a:bodyPr/>
        <a:lstStyle/>
        <a:p>
          <a:endParaRPr lang="en-US"/>
        </a:p>
      </dgm:t>
    </dgm:pt>
    <dgm:pt modelId="{EDA8A47F-1B32-4066-926D-66755DB63F50}" type="sibTrans" cxnId="{E60B6D4D-813D-4239-8232-F47A47CA6DF8}">
      <dgm:prSet/>
      <dgm:spPr/>
      <dgm:t>
        <a:bodyPr/>
        <a:lstStyle/>
        <a:p>
          <a:endParaRPr lang="en-US"/>
        </a:p>
      </dgm:t>
    </dgm:pt>
    <dgm:pt modelId="{1D5EBD39-90A2-44CD-8039-68F24AAAE749}" type="pres">
      <dgm:prSet presAssocID="{3D7AFCFC-FFFC-4B77-8DBF-546690E11038}" presName="root" presStyleCnt="0">
        <dgm:presLayoutVars>
          <dgm:dir/>
          <dgm:resizeHandles val="exact"/>
        </dgm:presLayoutVars>
      </dgm:prSet>
      <dgm:spPr/>
    </dgm:pt>
    <dgm:pt modelId="{AC0B0B44-F0BD-453E-AB75-57E359A4E7ED}" type="pres">
      <dgm:prSet presAssocID="{3D7AFCFC-FFFC-4B77-8DBF-546690E11038}" presName="container" presStyleCnt="0">
        <dgm:presLayoutVars>
          <dgm:dir/>
          <dgm:resizeHandles val="exact"/>
        </dgm:presLayoutVars>
      </dgm:prSet>
      <dgm:spPr/>
    </dgm:pt>
    <dgm:pt modelId="{56CAE704-AACA-4C7F-B52D-2EA82E6A1502}" type="pres">
      <dgm:prSet presAssocID="{26C1C6F0-2720-4AF0-8FCF-CADAAA7EFBF2}" presName="compNode" presStyleCnt="0"/>
      <dgm:spPr/>
    </dgm:pt>
    <dgm:pt modelId="{4E254CB9-35C1-421E-B366-68B3DDC0F177}" type="pres">
      <dgm:prSet presAssocID="{26C1C6F0-2720-4AF0-8FCF-CADAAA7EFBF2}" presName="iconBgRect" presStyleLbl="bgShp" presStyleIdx="0" presStyleCnt="4"/>
      <dgm:spPr/>
    </dgm:pt>
    <dgm:pt modelId="{0CD00CD1-4A7C-41EF-A22E-8DE5D723102A}" type="pres">
      <dgm:prSet presAssocID="{26C1C6F0-2720-4AF0-8FCF-CADAAA7EFBF2}" presName="iconRect" presStyleLbl="nod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F7B7321-7C5F-4686-B1AA-7663002D157B}" type="pres">
      <dgm:prSet presAssocID="{26C1C6F0-2720-4AF0-8FCF-CADAAA7EFBF2}" presName="spaceRect" presStyleCnt="0"/>
      <dgm:spPr/>
    </dgm:pt>
    <dgm:pt modelId="{9FD5B5A2-CCCD-49E3-8AA6-85D173F7C507}" type="pres">
      <dgm:prSet presAssocID="{26C1C6F0-2720-4AF0-8FCF-CADAAA7EFBF2}" presName="textRect" presStyleLbl="revTx" presStyleIdx="0" presStyleCnt="4">
        <dgm:presLayoutVars>
          <dgm:chMax val="1"/>
          <dgm:chPref val="1"/>
        </dgm:presLayoutVars>
      </dgm:prSet>
      <dgm:spPr/>
    </dgm:pt>
    <dgm:pt modelId="{B814116D-0F75-4C2C-8604-B2B575CBB8F7}" type="pres">
      <dgm:prSet presAssocID="{3E415B21-4D29-47E3-9EB6-EF1CEE6875F5}" presName="sibTrans" presStyleLbl="sibTrans2D1" presStyleIdx="0" presStyleCnt="0"/>
      <dgm:spPr/>
    </dgm:pt>
    <dgm:pt modelId="{B288DF24-90A2-4E3B-9511-3C27DC7BA9DD}" type="pres">
      <dgm:prSet presAssocID="{588AB312-1B4E-4370-B687-791139D97BB9}" presName="compNode" presStyleCnt="0"/>
      <dgm:spPr/>
    </dgm:pt>
    <dgm:pt modelId="{DED11F4B-A7A1-4664-B87B-BBABE9AEBA80}" type="pres">
      <dgm:prSet presAssocID="{588AB312-1B4E-4370-B687-791139D97BB9}" presName="iconBgRect" presStyleLbl="bgShp" presStyleIdx="1" presStyleCnt="4"/>
      <dgm:spPr/>
    </dgm:pt>
    <dgm:pt modelId="{0F525620-5017-49BF-A8B0-A30B3706BD6A}" type="pres">
      <dgm:prSet presAssocID="{588AB312-1B4E-4370-B687-791139D97BB9}" presName="iconRect" presStyleLbl="node1" presStyleIdx="1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9A55131-F5B3-4A21-9B6F-7DF7E0C2CB0F}" type="pres">
      <dgm:prSet presAssocID="{588AB312-1B4E-4370-B687-791139D97BB9}" presName="spaceRect" presStyleCnt="0"/>
      <dgm:spPr/>
    </dgm:pt>
    <dgm:pt modelId="{1944C8E3-9F4C-497A-AF2D-260F893C68ED}" type="pres">
      <dgm:prSet presAssocID="{588AB312-1B4E-4370-B687-791139D97BB9}" presName="textRect" presStyleLbl="revTx" presStyleIdx="1" presStyleCnt="4">
        <dgm:presLayoutVars>
          <dgm:chMax val="1"/>
          <dgm:chPref val="1"/>
        </dgm:presLayoutVars>
      </dgm:prSet>
      <dgm:spPr/>
    </dgm:pt>
    <dgm:pt modelId="{327128AE-927A-4B22-A4E3-56D55628DEFC}" type="pres">
      <dgm:prSet presAssocID="{064059C1-D383-40F6-9CBB-568402B77D88}" presName="sibTrans" presStyleLbl="sibTrans2D1" presStyleIdx="0" presStyleCnt="0"/>
      <dgm:spPr/>
    </dgm:pt>
    <dgm:pt modelId="{09243A13-CAAF-4502-A5C6-C6AC9A75166A}" type="pres">
      <dgm:prSet presAssocID="{7EFB4783-255B-4213-BFDF-B92853F326BF}" presName="compNode" presStyleCnt="0"/>
      <dgm:spPr/>
    </dgm:pt>
    <dgm:pt modelId="{9E18E5C0-1E92-4D11-9C0D-843B44903770}" type="pres">
      <dgm:prSet presAssocID="{7EFB4783-255B-4213-BFDF-B92853F326BF}" presName="iconBgRect" presStyleLbl="bgShp" presStyleIdx="2" presStyleCnt="4"/>
      <dgm:spPr/>
    </dgm:pt>
    <dgm:pt modelId="{A84D0002-0492-4C09-AA5F-7DEC2D4AD2A5}" type="pres">
      <dgm:prSet presAssocID="{7EFB4783-255B-4213-BFDF-B92853F326BF}" presName="iconRect" presStyleLbl="node1" presStyleIdx="2" presStyleCnt="4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43DB296F-8433-4183-80BE-74CDDF06B1BD}" type="pres">
      <dgm:prSet presAssocID="{7EFB4783-255B-4213-BFDF-B92853F326BF}" presName="spaceRect" presStyleCnt="0"/>
      <dgm:spPr/>
    </dgm:pt>
    <dgm:pt modelId="{741F1146-02B1-4AF4-A730-451D13E36F4B}" type="pres">
      <dgm:prSet presAssocID="{7EFB4783-255B-4213-BFDF-B92853F326BF}" presName="textRect" presStyleLbl="revTx" presStyleIdx="2" presStyleCnt="4">
        <dgm:presLayoutVars>
          <dgm:chMax val="1"/>
          <dgm:chPref val="1"/>
        </dgm:presLayoutVars>
      </dgm:prSet>
      <dgm:spPr/>
    </dgm:pt>
    <dgm:pt modelId="{10B1FE15-CABF-4054-BAE1-9739803A86CF}" type="pres">
      <dgm:prSet presAssocID="{EE217B6E-225C-494B-B2BC-F26A4B348DC0}" presName="sibTrans" presStyleLbl="sibTrans2D1" presStyleIdx="0" presStyleCnt="0"/>
      <dgm:spPr/>
    </dgm:pt>
    <dgm:pt modelId="{4204CDFD-A3AE-441B-9382-EA11F338D6C0}" type="pres">
      <dgm:prSet presAssocID="{4851B3B9-AC4F-4E2B-940F-C40B96EB3AF1}" presName="compNode" presStyleCnt="0"/>
      <dgm:spPr/>
    </dgm:pt>
    <dgm:pt modelId="{023B0E28-ECA1-4344-9161-0E34D269CCBB}" type="pres">
      <dgm:prSet presAssocID="{4851B3B9-AC4F-4E2B-940F-C40B96EB3AF1}" presName="iconBgRect" presStyleLbl="bgShp" presStyleIdx="3" presStyleCnt="4"/>
      <dgm:spPr/>
    </dgm:pt>
    <dgm:pt modelId="{B95E64B7-A8C6-40AE-808E-04E08E056E57}" type="pres">
      <dgm:prSet presAssocID="{4851B3B9-AC4F-4E2B-940F-C40B96EB3AF1}" presName="iconRect" presStyleLbl="node1" presStyleIdx="3" presStyleCnt="4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ABDFA426-30B5-49A2-B02F-12D7D2A6E4C0}" type="pres">
      <dgm:prSet presAssocID="{4851B3B9-AC4F-4E2B-940F-C40B96EB3AF1}" presName="spaceRect" presStyleCnt="0"/>
      <dgm:spPr/>
    </dgm:pt>
    <dgm:pt modelId="{29CE3735-A766-488E-8A3F-30C242A9B9E2}" type="pres">
      <dgm:prSet presAssocID="{4851B3B9-AC4F-4E2B-940F-C40B96EB3AF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8649D05-F5E2-4FDC-8023-0BAF76234F19}" type="presOf" srcId="{EE217B6E-225C-494B-B2BC-F26A4B348DC0}" destId="{10B1FE15-CABF-4054-BAE1-9739803A86CF}" srcOrd="0" destOrd="0" presId="urn:microsoft.com/office/officeart/2018/2/layout/IconCircleList"/>
    <dgm:cxn modelId="{2238692E-9C72-4F63-909C-70FE71E8291A}" srcId="{3D7AFCFC-FFFC-4B77-8DBF-546690E11038}" destId="{588AB312-1B4E-4370-B687-791139D97BB9}" srcOrd="1" destOrd="0" parTransId="{8597D70E-D8EC-4CF5-9376-F25384A09EA0}" sibTransId="{064059C1-D383-40F6-9CBB-568402B77D88}"/>
    <dgm:cxn modelId="{28DA3131-1A42-47DC-B58F-C0B1A2BB4F62}" type="presOf" srcId="{4851B3B9-AC4F-4E2B-940F-C40B96EB3AF1}" destId="{29CE3735-A766-488E-8A3F-30C242A9B9E2}" srcOrd="0" destOrd="0" presId="urn:microsoft.com/office/officeart/2018/2/layout/IconCircleList"/>
    <dgm:cxn modelId="{42ED883D-F90E-4B07-B881-5F21972921B2}" srcId="{3D7AFCFC-FFFC-4B77-8DBF-546690E11038}" destId="{7EFB4783-255B-4213-BFDF-B92853F326BF}" srcOrd="2" destOrd="0" parTransId="{B0B077DB-AF5E-4419-AE72-58C79D5C53DF}" sibTransId="{EE217B6E-225C-494B-B2BC-F26A4B348DC0}"/>
    <dgm:cxn modelId="{018C4B46-EB44-4A49-878E-B699D69D08D4}" type="presOf" srcId="{3E415B21-4D29-47E3-9EB6-EF1CEE6875F5}" destId="{B814116D-0F75-4C2C-8604-B2B575CBB8F7}" srcOrd="0" destOrd="0" presId="urn:microsoft.com/office/officeart/2018/2/layout/IconCircleList"/>
    <dgm:cxn modelId="{A0DC7147-E653-4A45-8B42-611FDA2E6BDC}" type="presOf" srcId="{064059C1-D383-40F6-9CBB-568402B77D88}" destId="{327128AE-927A-4B22-A4E3-56D55628DEFC}" srcOrd="0" destOrd="0" presId="urn:microsoft.com/office/officeart/2018/2/layout/IconCircleList"/>
    <dgm:cxn modelId="{E60B6D4D-813D-4239-8232-F47A47CA6DF8}" srcId="{3D7AFCFC-FFFC-4B77-8DBF-546690E11038}" destId="{4851B3B9-AC4F-4E2B-940F-C40B96EB3AF1}" srcOrd="3" destOrd="0" parTransId="{80FFEC04-5D26-42FF-80FE-29CA464A0355}" sibTransId="{EDA8A47F-1B32-4066-926D-66755DB63F50}"/>
    <dgm:cxn modelId="{BB28D39F-255A-45D7-B459-C66FBC606257}" type="presOf" srcId="{7EFB4783-255B-4213-BFDF-B92853F326BF}" destId="{741F1146-02B1-4AF4-A730-451D13E36F4B}" srcOrd="0" destOrd="0" presId="urn:microsoft.com/office/officeart/2018/2/layout/IconCircleList"/>
    <dgm:cxn modelId="{428330BC-094C-4993-B487-F74DD783822F}" srcId="{3D7AFCFC-FFFC-4B77-8DBF-546690E11038}" destId="{26C1C6F0-2720-4AF0-8FCF-CADAAA7EFBF2}" srcOrd="0" destOrd="0" parTransId="{D9C9D2CD-579C-4E0C-9A68-4160993D1AF4}" sibTransId="{3E415B21-4D29-47E3-9EB6-EF1CEE6875F5}"/>
    <dgm:cxn modelId="{8B3FAFBC-B460-4774-A4E0-A294CF44CC46}" type="presOf" srcId="{26C1C6F0-2720-4AF0-8FCF-CADAAA7EFBF2}" destId="{9FD5B5A2-CCCD-49E3-8AA6-85D173F7C507}" srcOrd="0" destOrd="0" presId="urn:microsoft.com/office/officeart/2018/2/layout/IconCircleList"/>
    <dgm:cxn modelId="{1F8893E6-0D0D-4FB4-B9E2-B6C6A2F9CFCC}" type="presOf" srcId="{3D7AFCFC-FFFC-4B77-8DBF-546690E11038}" destId="{1D5EBD39-90A2-44CD-8039-68F24AAAE749}" srcOrd="0" destOrd="0" presId="urn:microsoft.com/office/officeart/2018/2/layout/IconCircleList"/>
    <dgm:cxn modelId="{820E00FA-EC2B-451F-9D01-10037BF59154}" type="presOf" srcId="{588AB312-1B4E-4370-B687-791139D97BB9}" destId="{1944C8E3-9F4C-497A-AF2D-260F893C68ED}" srcOrd="0" destOrd="0" presId="urn:microsoft.com/office/officeart/2018/2/layout/IconCircleList"/>
    <dgm:cxn modelId="{00696B5F-ED85-4A21-A615-143C50EE703D}" type="presParOf" srcId="{1D5EBD39-90A2-44CD-8039-68F24AAAE749}" destId="{AC0B0B44-F0BD-453E-AB75-57E359A4E7ED}" srcOrd="0" destOrd="0" presId="urn:microsoft.com/office/officeart/2018/2/layout/IconCircleList"/>
    <dgm:cxn modelId="{31DFCBC2-B8BB-490F-B6F9-6DCFC48C3268}" type="presParOf" srcId="{AC0B0B44-F0BD-453E-AB75-57E359A4E7ED}" destId="{56CAE704-AACA-4C7F-B52D-2EA82E6A1502}" srcOrd="0" destOrd="0" presId="urn:microsoft.com/office/officeart/2018/2/layout/IconCircleList"/>
    <dgm:cxn modelId="{2695ED80-DD53-4D9D-9C27-3780E1DC5F67}" type="presParOf" srcId="{56CAE704-AACA-4C7F-B52D-2EA82E6A1502}" destId="{4E254CB9-35C1-421E-B366-68B3DDC0F177}" srcOrd="0" destOrd="0" presId="urn:microsoft.com/office/officeart/2018/2/layout/IconCircleList"/>
    <dgm:cxn modelId="{C52DF2DE-8ABF-46D0-AA13-DC5476EC0041}" type="presParOf" srcId="{56CAE704-AACA-4C7F-B52D-2EA82E6A1502}" destId="{0CD00CD1-4A7C-41EF-A22E-8DE5D723102A}" srcOrd="1" destOrd="0" presId="urn:microsoft.com/office/officeart/2018/2/layout/IconCircleList"/>
    <dgm:cxn modelId="{96380A18-A649-4014-9E9D-D1E7B73D3E75}" type="presParOf" srcId="{56CAE704-AACA-4C7F-B52D-2EA82E6A1502}" destId="{DF7B7321-7C5F-4686-B1AA-7663002D157B}" srcOrd="2" destOrd="0" presId="urn:microsoft.com/office/officeart/2018/2/layout/IconCircleList"/>
    <dgm:cxn modelId="{9825B1B4-54A2-4F08-8ACB-E90DEADDF353}" type="presParOf" srcId="{56CAE704-AACA-4C7F-B52D-2EA82E6A1502}" destId="{9FD5B5A2-CCCD-49E3-8AA6-85D173F7C507}" srcOrd="3" destOrd="0" presId="urn:microsoft.com/office/officeart/2018/2/layout/IconCircleList"/>
    <dgm:cxn modelId="{5EAFC8D4-E1B2-48CD-AD2E-78AEBA9473A7}" type="presParOf" srcId="{AC0B0B44-F0BD-453E-AB75-57E359A4E7ED}" destId="{B814116D-0F75-4C2C-8604-B2B575CBB8F7}" srcOrd="1" destOrd="0" presId="urn:microsoft.com/office/officeart/2018/2/layout/IconCircleList"/>
    <dgm:cxn modelId="{528E076C-24D5-465E-82DC-318671B3811D}" type="presParOf" srcId="{AC0B0B44-F0BD-453E-AB75-57E359A4E7ED}" destId="{B288DF24-90A2-4E3B-9511-3C27DC7BA9DD}" srcOrd="2" destOrd="0" presId="urn:microsoft.com/office/officeart/2018/2/layout/IconCircleList"/>
    <dgm:cxn modelId="{C58523E4-65A1-4496-BA04-CDDB93E3FC01}" type="presParOf" srcId="{B288DF24-90A2-4E3B-9511-3C27DC7BA9DD}" destId="{DED11F4B-A7A1-4664-B87B-BBABE9AEBA80}" srcOrd="0" destOrd="0" presId="urn:microsoft.com/office/officeart/2018/2/layout/IconCircleList"/>
    <dgm:cxn modelId="{B63FE74F-0303-4750-BFB3-8ABF2F273E7F}" type="presParOf" srcId="{B288DF24-90A2-4E3B-9511-3C27DC7BA9DD}" destId="{0F525620-5017-49BF-A8B0-A30B3706BD6A}" srcOrd="1" destOrd="0" presId="urn:microsoft.com/office/officeart/2018/2/layout/IconCircleList"/>
    <dgm:cxn modelId="{A1ADDC45-98D5-48DF-B6FE-6B40D5E3BA38}" type="presParOf" srcId="{B288DF24-90A2-4E3B-9511-3C27DC7BA9DD}" destId="{29A55131-F5B3-4A21-9B6F-7DF7E0C2CB0F}" srcOrd="2" destOrd="0" presId="urn:microsoft.com/office/officeart/2018/2/layout/IconCircleList"/>
    <dgm:cxn modelId="{52309AFE-2617-4C23-ACAD-30E918E0A323}" type="presParOf" srcId="{B288DF24-90A2-4E3B-9511-3C27DC7BA9DD}" destId="{1944C8E3-9F4C-497A-AF2D-260F893C68ED}" srcOrd="3" destOrd="0" presId="urn:microsoft.com/office/officeart/2018/2/layout/IconCircleList"/>
    <dgm:cxn modelId="{32B8BB0C-8CA5-4254-9570-DB7E4DF2C0BF}" type="presParOf" srcId="{AC0B0B44-F0BD-453E-AB75-57E359A4E7ED}" destId="{327128AE-927A-4B22-A4E3-56D55628DEFC}" srcOrd="3" destOrd="0" presId="urn:microsoft.com/office/officeart/2018/2/layout/IconCircleList"/>
    <dgm:cxn modelId="{1D78B31C-8301-4B0E-99AB-111DF698920A}" type="presParOf" srcId="{AC0B0B44-F0BD-453E-AB75-57E359A4E7ED}" destId="{09243A13-CAAF-4502-A5C6-C6AC9A75166A}" srcOrd="4" destOrd="0" presId="urn:microsoft.com/office/officeart/2018/2/layout/IconCircleList"/>
    <dgm:cxn modelId="{ACAD4DC7-F46E-4B8D-AADC-19BC05C60625}" type="presParOf" srcId="{09243A13-CAAF-4502-A5C6-C6AC9A75166A}" destId="{9E18E5C0-1E92-4D11-9C0D-843B44903770}" srcOrd="0" destOrd="0" presId="urn:microsoft.com/office/officeart/2018/2/layout/IconCircleList"/>
    <dgm:cxn modelId="{44555B10-9025-4FCE-B75C-864A4A997CA8}" type="presParOf" srcId="{09243A13-CAAF-4502-A5C6-C6AC9A75166A}" destId="{A84D0002-0492-4C09-AA5F-7DEC2D4AD2A5}" srcOrd="1" destOrd="0" presId="urn:microsoft.com/office/officeart/2018/2/layout/IconCircleList"/>
    <dgm:cxn modelId="{8E9853F6-A873-45F0-A7DE-F58E1CA1697D}" type="presParOf" srcId="{09243A13-CAAF-4502-A5C6-C6AC9A75166A}" destId="{43DB296F-8433-4183-80BE-74CDDF06B1BD}" srcOrd="2" destOrd="0" presId="urn:microsoft.com/office/officeart/2018/2/layout/IconCircleList"/>
    <dgm:cxn modelId="{92FE968A-454B-4B5F-AFA2-ABF17E912B74}" type="presParOf" srcId="{09243A13-CAAF-4502-A5C6-C6AC9A75166A}" destId="{741F1146-02B1-4AF4-A730-451D13E36F4B}" srcOrd="3" destOrd="0" presId="urn:microsoft.com/office/officeart/2018/2/layout/IconCircleList"/>
    <dgm:cxn modelId="{3716FF9E-C334-42DC-A395-B0B2E1DBD091}" type="presParOf" srcId="{AC0B0B44-F0BD-453E-AB75-57E359A4E7ED}" destId="{10B1FE15-CABF-4054-BAE1-9739803A86CF}" srcOrd="5" destOrd="0" presId="urn:microsoft.com/office/officeart/2018/2/layout/IconCircleList"/>
    <dgm:cxn modelId="{AA93A25F-6672-4F99-9BBF-ADB404A63970}" type="presParOf" srcId="{AC0B0B44-F0BD-453E-AB75-57E359A4E7ED}" destId="{4204CDFD-A3AE-441B-9382-EA11F338D6C0}" srcOrd="6" destOrd="0" presId="urn:microsoft.com/office/officeart/2018/2/layout/IconCircleList"/>
    <dgm:cxn modelId="{D778E87D-86DF-414B-AE35-C193C5299B98}" type="presParOf" srcId="{4204CDFD-A3AE-441B-9382-EA11F338D6C0}" destId="{023B0E28-ECA1-4344-9161-0E34D269CCBB}" srcOrd="0" destOrd="0" presId="urn:microsoft.com/office/officeart/2018/2/layout/IconCircleList"/>
    <dgm:cxn modelId="{9978602F-50D8-45F4-B734-B0493DC189B2}" type="presParOf" srcId="{4204CDFD-A3AE-441B-9382-EA11F338D6C0}" destId="{B95E64B7-A8C6-40AE-808E-04E08E056E57}" srcOrd="1" destOrd="0" presId="urn:microsoft.com/office/officeart/2018/2/layout/IconCircleList"/>
    <dgm:cxn modelId="{84B145F4-D7BE-4BC5-A895-710F90CCC145}" type="presParOf" srcId="{4204CDFD-A3AE-441B-9382-EA11F338D6C0}" destId="{ABDFA426-30B5-49A2-B02F-12D7D2A6E4C0}" srcOrd="2" destOrd="0" presId="urn:microsoft.com/office/officeart/2018/2/layout/IconCircleList"/>
    <dgm:cxn modelId="{306A39F4-3743-4FDE-AC00-556F3302631B}" type="presParOf" srcId="{4204CDFD-A3AE-441B-9382-EA11F338D6C0}" destId="{29CE3735-A766-488E-8A3F-30C242A9B9E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1EDC3-4A2B-5D48-AB4B-330F858B2C4A}">
      <dsp:nvSpPr>
        <dsp:cNvPr id="0" name=""/>
        <dsp:cNvSpPr/>
      </dsp:nvSpPr>
      <dsp:spPr>
        <a:xfrm>
          <a:off x="8082" y="355322"/>
          <a:ext cx="2970682" cy="891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750" tIns="234750" rIns="234750" bIns="2347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Review</a:t>
          </a:r>
        </a:p>
      </dsp:txBody>
      <dsp:txXfrm>
        <a:off x="8082" y="355322"/>
        <a:ext cx="2970682" cy="891204"/>
      </dsp:txXfrm>
    </dsp:sp>
    <dsp:sp modelId="{40A6B374-973A-294D-A637-7A6A0EC4DFCB}">
      <dsp:nvSpPr>
        <dsp:cNvPr id="0" name=""/>
        <dsp:cNvSpPr/>
      </dsp:nvSpPr>
      <dsp:spPr>
        <a:xfrm>
          <a:off x="8082" y="1246526"/>
          <a:ext cx="2970682" cy="25465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437" tIns="293437" rIns="293437" bIns="293437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Review national, local policies &amp; guidelines</a:t>
          </a:r>
        </a:p>
      </dsp:txBody>
      <dsp:txXfrm>
        <a:off x="8082" y="1246526"/>
        <a:ext cx="2970682" cy="2546531"/>
      </dsp:txXfrm>
    </dsp:sp>
    <dsp:sp modelId="{1CC68790-37EC-684C-A8F8-585BE4CD36DE}">
      <dsp:nvSpPr>
        <dsp:cNvPr id="0" name=""/>
        <dsp:cNvSpPr/>
      </dsp:nvSpPr>
      <dsp:spPr>
        <a:xfrm>
          <a:off x="3086658" y="355322"/>
          <a:ext cx="2970682" cy="891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750" tIns="234750" rIns="234750" bIns="2347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Identify</a:t>
          </a:r>
        </a:p>
      </dsp:txBody>
      <dsp:txXfrm>
        <a:off x="3086658" y="355322"/>
        <a:ext cx="2970682" cy="891204"/>
      </dsp:txXfrm>
    </dsp:sp>
    <dsp:sp modelId="{939644B5-6636-6049-9B6C-59698D98656B}">
      <dsp:nvSpPr>
        <dsp:cNvPr id="0" name=""/>
        <dsp:cNvSpPr/>
      </dsp:nvSpPr>
      <dsp:spPr>
        <a:xfrm>
          <a:off x="3086658" y="1246526"/>
          <a:ext cx="2970682" cy="25465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437" tIns="293437" rIns="293437" bIns="293437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Identify key actors in the WASH sector</a:t>
          </a:r>
        </a:p>
      </dsp:txBody>
      <dsp:txXfrm>
        <a:off x="3086658" y="1246526"/>
        <a:ext cx="2970682" cy="2546531"/>
      </dsp:txXfrm>
    </dsp:sp>
    <dsp:sp modelId="{07E5A65E-9686-D944-A6A8-440445787F1F}">
      <dsp:nvSpPr>
        <dsp:cNvPr id="0" name=""/>
        <dsp:cNvSpPr/>
      </dsp:nvSpPr>
      <dsp:spPr>
        <a:xfrm>
          <a:off x="6165235" y="355322"/>
          <a:ext cx="2970682" cy="891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750" tIns="234750" rIns="234750" bIns="2347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Contact</a:t>
          </a:r>
        </a:p>
      </dsp:txBody>
      <dsp:txXfrm>
        <a:off x="6165235" y="355322"/>
        <a:ext cx="2970682" cy="891204"/>
      </dsp:txXfrm>
    </dsp:sp>
    <dsp:sp modelId="{67379ADB-859E-3A48-93EE-4A99DE5685DE}">
      <dsp:nvSpPr>
        <dsp:cNvPr id="0" name=""/>
        <dsp:cNvSpPr/>
      </dsp:nvSpPr>
      <dsp:spPr>
        <a:xfrm>
          <a:off x="6165235" y="1246526"/>
          <a:ext cx="2970682" cy="25465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437" tIns="293437" rIns="293437" bIns="293437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Contact local government departments &amp; potential collaborating partners</a:t>
          </a:r>
        </a:p>
      </dsp:txBody>
      <dsp:txXfrm>
        <a:off x="6165235" y="1246526"/>
        <a:ext cx="2970682" cy="25465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C6A75-EA02-224C-99CE-5CAB9F8697D7}">
      <dsp:nvSpPr>
        <dsp:cNvPr id="0" name=""/>
        <dsp:cNvSpPr/>
      </dsp:nvSpPr>
      <dsp:spPr>
        <a:xfrm>
          <a:off x="1764094" y="1803"/>
          <a:ext cx="7056377" cy="934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913" tIns="237299" rIns="136913" bIns="23729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Duplication</a:t>
          </a:r>
        </a:p>
      </dsp:txBody>
      <dsp:txXfrm>
        <a:off x="1764094" y="1803"/>
        <a:ext cx="7056377" cy="934247"/>
      </dsp:txXfrm>
    </dsp:sp>
    <dsp:sp modelId="{B1F3D233-236A-564F-A14C-106114D186A1}">
      <dsp:nvSpPr>
        <dsp:cNvPr id="0" name=""/>
        <dsp:cNvSpPr/>
      </dsp:nvSpPr>
      <dsp:spPr>
        <a:xfrm>
          <a:off x="0" y="1803"/>
          <a:ext cx="1764094" cy="9342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50" tIns="92283" rIns="93350" bIns="92283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Avoid</a:t>
          </a:r>
        </a:p>
      </dsp:txBody>
      <dsp:txXfrm>
        <a:off x="0" y="1803"/>
        <a:ext cx="1764094" cy="934247"/>
      </dsp:txXfrm>
    </dsp:sp>
    <dsp:sp modelId="{276D5F81-C2E0-7443-B003-492E717959F9}">
      <dsp:nvSpPr>
        <dsp:cNvPr id="0" name=""/>
        <dsp:cNvSpPr/>
      </dsp:nvSpPr>
      <dsp:spPr>
        <a:xfrm>
          <a:off x="1764094" y="992106"/>
          <a:ext cx="7056377" cy="934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913" tIns="237299" rIns="136913" bIns="23729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Existing Efforts</a:t>
          </a:r>
        </a:p>
      </dsp:txBody>
      <dsp:txXfrm>
        <a:off x="1764094" y="992106"/>
        <a:ext cx="7056377" cy="934247"/>
      </dsp:txXfrm>
    </dsp:sp>
    <dsp:sp modelId="{AC6519A7-8C2E-8D4D-87A3-24D84AFA88C5}">
      <dsp:nvSpPr>
        <dsp:cNvPr id="0" name=""/>
        <dsp:cNvSpPr/>
      </dsp:nvSpPr>
      <dsp:spPr>
        <a:xfrm>
          <a:off x="0" y="992106"/>
          <a:ext cx="1764094" cy="9342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50" tIns="92283" rIns="93350" bIns="92283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Complement</a:t>
          </a:r>
        </a:p>
      </dsp:txBody>
      <dsp:txXfrm>
        <a:off x="0" y="992106"/>
        <a:ext cx="1764094" cy="934247"/>
      </dsp:txXfrm>
    </dsp:sp>
    <dsp:sp modelId="{432D7384-D0D1-624F-A630-1D1284A3DAED}">
      <dsp:nvSpPr>
        <dsp:cNvPr id="0" name=""/>
        <dsp:cNvSpPr/>
      </dsp:nvSpPr>
      <dsp:spPr>
        <a:xfrm>
          <a:off x="1764094" y="1982408"/>
          <a:ext cx="7056377" cy="934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913" tIns="237299" rIns="136913" bIns="23729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within the Framework of National Policies, Acts &amp; Guidelines</a:t>
          </a:r>
        </a:p>
      </dsp:txBody>
      <dsp:txXfrm>
        <a:off x="1764094" y="1982408"/>
        <a:ext cx="7056377" cy="934247"/>
      </dsp:txXfrm>
    </dsp:sp>
    <dsp:sp modelId="{BA4B1C85-7670-EF49-B5BB-65FA82A67675}">
      <dsp:nvSpPr>
        <dsp:cNvPr id="0" name=""/>
        <dsp:cNvSpPr/>
      </dsp:nvSpPr>
      <dsp:spPr>
        <a:xfrm>
          <a:off x="0" y="1982408"/>
          <a:ext cx="1764094" cy="9342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50" tIns="92283" rIns="93350" bIns="92283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Collaborate</a:t>
          </a:r>
        </a:p>
      </dsp:txBody>
      <dsp:txXfrm>
        <a:off x="0" y="1982408"/>
        <a:ext cx="1764094" cy="934247"/>
      </dsp:txXfrm>
    </dsp:sp>
    <dsp:sp modelId="{509168D0-460F-BD49-9134-3CFF5436A34A}">
      <dsp:nvSpPr>
        <dsp:cNvPr id="0" name=""/>
        <dsp:cNvSpPr/>
      </dsp:nvSpPr>
      <dsp:spPr>
        <a:xfrm>
          <a:off x="1764094" y="2972710"/>
          <a:ext cx="7056377" cy="934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913" tIns="237299" rIns="136913" bIns="23729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Additional  External Resources (technical &amp; financial)</a:t>
          </a:r>
        </a:p>
      </dsp:txBody>
      <dsp:txXfrm>
        <a:off x="1764094" y="2972710"/>
        <a:ext cx="7056377" cy="934247"/>
      </dsp:txXfrm>
    </dsp:sp>
    <dsp:sp modelId="{3B84F1A1-CEF9-AC49-B252-F3A6321FBAED}">
      <dsp:nvSpPr>
        <dsp:cNvPr id="0" name=""/>
        <dsp:cNvSpPr/>
      </dsp:nvSpPr>
      <dsp:spPr>
        <a:xfrm>
          <a:off x="0" y="2972710"/>
          <a:ext cx="1764094" cy="9342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50" tIns="92283" rIns="93350" bIns="92283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Generate</a:t>
          </a:r>
        </a:p>
      </dsp:txBody>
      <dsp:txXfrm>
        <a:off x="0" y="2972710"/>
        <a:ext cx="1764094" cy="9342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156F3-2E36-3045-B7A0-1561C7962111}">
      <dsp:nvSpPr>
        <dsp:cNvPr id="0" name=""/>
        <dsp:cNvSpPr/>
      </dsp:nvSpPr>
      <dsp:spPr>
        <a:xfrm>
          <a:off x="2993166" y="2969"/>
          <a:ext cx="1430490" cy="929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Student Team Formation</a:t>
          </a:r>
        </a:p>
      </dsp:txBody>
      <dsp:txXfrm>
        <a:off x="3038556" y="48359"/>
        <a:ext cx="1339710" cy="839039"/>
      </dsp:txXfrm>
    </dsp:sp>
    <dsp:sp modelId="{3AA6FCE6-C4E5-B041-870A-CE01C6F16416}">
      <dsp:nvSpPr>
        <dsp:cNvPr id="0" name=""/>
        <dsp:cNvSpPr/>
      </dsp:nvSpPr>
      <dsp:spPr>
        <a:xfrm>
          <a:off x="1851423" y="467878"/>
          <a:ext cx="3713977" cy="3713977"/>
        </a:xfrm>
        <a:custGeom>
          <a:avLst/>
          <a:gdLst/>
          <a:ahLst/>
          <a:cxnLst/>
          <a:rect l="0" t="0" r="0" b="0"/>
          <a:pathLst>
            <a:path>
              <a:moveTo>
                <a:pt x="2582052" y="147401"/>
              </a:moveTo>
              <a:arcTo wR="1856988" hR="1856988" stAng="17578955" swAng="1960576"/>
            </a:path>
          </a:pathLst>
        </a:custGeom>
        <a:noFill/>
        <a:ln w="76200" cap="flat" cmpd="sng" algn="ctr">
          <a:solidFill>
            <a:srgbClr val="7030A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DE37A-33A3-7F4C-AEE0-EBE5B741ADC4}">
      <dsp:nvSpPr>
        <dsp:cNvPr id="0" name=""/>
        <dsp:cNvSpPr/>
      </dsp:nvSpPr>
      <dsp:spPr>
        <a:xfrm>
          <a:off x="4759267" y="1286116"/>
          <a:ext cx="1430490" cy="929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Guided Self-Assessment</a:t>
          </a:r>
        </a:p>
      </dsp:txBody>
      <dsp:txXfrm>
        <a:off x="4804657" y="1331506"/>
        <a:ext cx="1339710" cy="839039"/>
      </dsp:txXfrm>
    </dsp:sp>
    <dsp:sp modelId="{74CF1C74-A6E2-E54A-9324-9E2F6781565F}">
      <dsp:nvSpPr>
        <dsp:cNvPr id="0" name=""/>
        <dsp:cNvSpPr/>
      </dsp:nvSpPr>
      <dsp:spPr>
        <a:xfrm>
          <a:off x="1851423" y="467878"/>
          <a:ext cx="3713977" cy="3713977"/>
        </a:xfrm>
        <a:custGeom>
          <a:avLst/>
          <a:gdLst/>
          <a:ahLst/>
          <a:cxnLst/>
          <a:rect l="0" t="0" r="0" b="0"/>
          <a:pathLst>
            <a:path>
              <a:moveTo>
                <a:pt x="3711438" y="1759923"/>
              </a:moveTo>
              <a:arcTo wR="1856988" hR="1856988" stAng="21420227" swAng="2195563"/>
            </a:path>
          </a:pathLst>
        </a:custGeom>
        <a:noFill/>
        <a:ln w="76200" cap="flat" cmpd="sng" algn="ctr">
          <a:solidFill>
            <a:srgbClr val="7030A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69612-96E1-F94E-8DDC-AC0CC4A2A924}">
      <dsp:nvSpPr>
        <dsp:cNvPr id="0" name=""/>
        <dsp:cNvSpPr/>
      </dsp:nvSpPr>
      <dsp:spPr>
        <a:xfrm>
          <a:off x="4084677" y="3362293"/>
          <a:ext cx="1430490" cy="929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Needs Identification </a:t>
          </a:r>
        </a:p>
      </dsp:txBody>
      <dsp:txXfrm>
        <a:off x="4130067" y="3407683"/>
        <a:ext cx="1339710" cy="839039"/>
      </dsp:txXfrm>
    </dsp:sp>
    <dsp:sp modelId="{CB8D8364-C26D-4A42-B058-01CC3C498663}">
      <dsp:nvSpPr>
        <dsp:cNvPr id="0" name=""/>
        <dsp:cNvSpPr/>
      </dsp:nvSpPr>
      <dsp:spPr>
        <a:xfrm>
          <a:off x="1851423" y="467878"/>
          <a:ext cx="3713977" cy="3713977"/>
        </a:xfrm>
        <a:custGeom>
          <a:avLst/>
          <a:gdLst/>
          <a:ahLst/>
          <a:cxnLst/>
          <a:rect l="0" t="0" r="0" b="0"/>
          <a:pathLst>
            <a:path>
              <a:moveTo>
                <a:pt x="2225881" y="3676968"/>
              </a:moveTo>
              <a:arcTo wR="1856988" hR="1856988" stAng="4712515" swAng="1374971"/>
            </a:path>
          </a:pathLst>
        </a:custGeom>
        <a:noFill/>
        <a:ln w="76200" cap="flat" cmpd="sng" algn="ctr">
          <a:solidFill>
            <a:srgbClr val="7030A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A5F8F-43D2-9E49-8DEF-3778006700F4}">
      <dsp:nvSpPr>
        <dsp:cNvPr id="0" name=""/>
        <dsp:cNvSpPr/>
      </dsp:nvSpPr>
      <dsp:spPr>
        <a:xfrm>
          <a:off x="1901655" y="3362293"/>
          <a:ext cx="1430490" cy="929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Comprehensive Hardware upgrading</a:t>
          </a:r>
        </a:p>
      </dsp:txBody>
      <dsp:txXfrm>
        <a:off x="1947045" y="3407683"/>
        <a:ext cx="1339710" cy="839039"/>
      </dsp:txXfrm>
    </dsp:sp>
    <dsp:sp modelId="{E3A60D23-A8BE-4240-BE10-519FD7898301}">
      <dsp:nvSpPr>
        <dsp:cNvPr id="0" name=""/>
        <dsp:cNvSpPr/>
      </dsp:nvSpPr>
      <dsp:spPr>
        <a:xfrm>
          <a:off x="1851423" y="467878"/>
          <a:ext cx="3713977" cy="3713977"/>
        </a:xfrm>
        <a:custGeom>
          <a:avLst/>
          <a:gdLst/>
          <a:ahLst/>
          <a:cxnLst/>
          <a:rect l="0" t="0" r="0" b="0"/>
          <a:pathLst>
            <a:path>
              <a:moveTo>
                <a:pt x="310200" y="2884536"/>
              </a:moveTo>
              <a:arcTo wR="1856988" hR="1856988" stAng="8784210" swAng="2195563"/>
            </a:path>
          </a:pathLst>
        </a:custGeom>
        <a:noFill/>
        <a:ln w="76200" cap="flat" cmpd="sng" algn="ctr">
          <a:solidFill>
            <a:srgbClr val="7030A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903BE-186B-DE4F-A33F-13782553D6AA}">
      <dsp:nvSpPr>
        <dsp:cNvPr id="0" name=""/>
        <dsp:cNvSpPr/>
      </dsp:nvSpPr>
      <dsp:spPr>
        <a:xfrm>
          <a:off x="1227065" y="1286116"/>
          <a:ext cx="1430490" cy="929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Retraining of Student Teams</a:t>
          </a:r>
        </a:p>
      </dsp:txBody>
      <dsp:txXfrm>
        <a:off x="1272455" y="1331506"/>
        <a:ext cx="1339710" cy="839039"/>
      </dsp:txXfrm>
    </dsp:sp>
    <dsp:sp modelId="{A45256F7-D402-1342-B4E4-8109C243B0AC}">
      <dsp:nvSpPr>
        <dsp:cNvPr id="0" name=""/>
        <dsp:cNvSpPr/>
      </dsp:nvSpPr>
      <dsp:spPr>
        <a:xfrm>
          <a:off x="1851423" y="467878"/>
          <a:ext cx="3713977" cy="3713977"/>
        </a:xfrm>
        <a:custGeom>
          <a:avLst/>
          <a:gdLst/>
          <a:ahLst/>
          <a:cxnLst/>
          <a:rect l="0" t="0" r="0" b="0"/>
          <a:pathLst>
            <a:path>
              <a:moveTo>
                <a:pt x="323685" y="809425"/>
              </a:moveTo>
              <a:arcTo wR="1856988" hR="1856988" stAng="12860469" swAng="1960576"/>
            </a:path>
          </a:pathLst>
        </a:custGeom>
        <a:noFill/>
        <a:ln w="76200" cap="flat" cmpd="sng" algn="ctr">
          <a:solidFill>
            <a:srgbClr val="7030A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C3B80-AB04-394E-B5D7-CEACA2038595}">
      <dsp:nvSpPr>
        <dsp:cNvPr id="0" name=""/>
        <dsp:cNvSpPr/>
      </dsp:nvSpPr>
      <dsp:spPr>
        <a:xfrm>
          <a:off x="2549" y="110725"/>
          <a:ext cx="1820536" cy="1156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2F71F-4E0F-7145-B1DD-A6098C173343}">
      <dsp:nvSpPr>
        <dsp:cNvPr id="0" name=""/>
        <dsp:cNvSpPr/>
      </dsp:nvSpPr>
      <dsp:spPr>
        <a:xfrm>
          <a:off x="204831" y="302893"/>
          <a:ext cx="1820536" cy="1156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Commitment of school management team</a:t>
          </a:r>
        </a:p>
      </dsp:txBody>
      <dsp:txXfrm>
        <a:off x="238690" y="336752"/>
        <a:ext cx="1752818" cy="1088322"/>
      </dsp:txXfrm>
    </dsp:sp>
    <dsp:sp modelId="{04B411A2-05C3-9E40-98CF-BF413B41F7AE}">
      <dsp:nvSpPr>
        <dsp:cNvPr id="0" name=""/>
        <dsp:cNvSpPr/>
      </dsp:nvSpPr>
      <dsp:spPr>
        <a:xfrm>
          <a:off x="2227650" y="110725"/>
          <a:ext cx="1820536" cy="1156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0BEB8-B929-CF4A-9039-D6D72F86B70C}">
      <dsp:nvSpPr>
        <dsp:cNvPr id="0" name=""/>
        <dsp:cNvSpPr/>
      </dsp:nvSpPr>
      <dsp:spPr>
        <a:xfrm>
          <a:off x="2429931" y="302893"/>
          <a:ext cx="1820536" cy="1156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Comprehensive Assessment of WASH facilities</a:t>
          </a:r>
        </a:p>
      </dsp:txBody>
      <dsp:txXfrm>
        <a:off x="2463790" y="336752"/>
        <a:ext cx="1752818" cy="1088322"/>
      </dsp:txXfrm>
    </dsp:sp>
    <dsp:sp modelId="{DF6DF19F-5A33-4440-800A-4E9D8597DD7A}">
      <dsp:nvSpPr>
        <dsp:cNvPr id="0" name=""/>
        <dsp:cNvSpPr/>
      </dsp:nvSpPr>
      <dsp:spPr>
        <a:xfrm>
          <a:off x="4452750" y="110725"/>
          <a:ext cx="1820536" cy="1156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6037A-39F4-9C4A-BD63-83A7301DD761}">
      <dsp:nvSpPr>
        <dsp:cNvPr id="0" name=""/>
        <dsp:cNvSpPr/>
      </dsp:nvSpPr>
      <dsp:spPr>
        <a:xfrm>
          <a:off x="4655032" y="302893"/>
          <a:ext cx="1820536" cy="1156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Involving the Students in the Needs Assessment</a:t>
          </a:r>
        </a:p>
      </dsp:txBody>
      <dsp:txXfrm>
        <a:off x="4688891" y="336752"/>
        <a:ext cx="1752818" cy="1088322"/>
      </dsp:txXfrm>
    </dsp:sp>
    <dsp:sp modelId="{3D0901A2-545F-7A42-ACB2-D36975A6AF19}">
      <dsp:nvSpPr>
        <dsp:cNvPr id="0" name=""/>
        <dsp:cNvSpPr/>
      </dsp:nvSpPr>
      <dsp:spPr>
        <a:xfrm>
          <a:off x="6677850" y="110725"/>
          <a:ext cx="1820536" cy="1156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86AAF-CD27-C84C-AF90-A91EC3B32C35}">
      <dsp:nvSpPr>
        <dsp:cNvPr id="0" name=""/>
        <dsp:cNvSpPr/>
      </dsp:nvSpPr>
      <dsp:spPr>
        <a:xfrm>
          <a:off x="6880132" y="302893"/>
          <a:ext cx="1820536" cy="1156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Involving the wider community</a:t>
          </a:r>
        </a:p>
      </dsp:txBody>
      <dsp:txXfrm>
        <a:off x="6913991" y="336752"/>
        <a:ext cx="1752818" cy="10883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54CB9-35C1-421E-B366-68B3DDC0F177}">
      <dsp:nvSpPr>
        <dsp:cNvPr id="0" name=""/>
        <dsp:cNvSpPr/>
      </dsp:nvSpPr>
      <dsp:spPr>
        <a:xfrm>
          <a:off x="159652" y="478716"/>
          <a:ext cx="1134982" cy="11349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00CD1-4A7C-41EF-A22E-8DE5D723102A}">
      <dsp:nvSpPr>
        <dsp:cNvPr id="0" name=""/>
        <dsp:cNvSpPr/>
      </dsp:nvSpPr>
      <dsp:spPr>
        <a:xfrm>
          <a:off x="397999" y="717062"/>
          <a:ext cx="658289" cy="658289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5B5A2-CCCD-49E3-8AA6-85D173F7C507}">
      <dsp:nvSpPr>
        <dsp:cNvPr id="0" name=""/>
        <dsp:cNvSpPr/>
      </dsp:nvSpPr>
      <dsp:spPr>
        <a:xfrm>
          <a:off x="1537846" y="478716"/>
          <a:ext cx="2675316" cy="1134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Sign a Memorandum of Understanding</a:t>
          </a:r>
        </a:p>
      </dsp:txBody>
      <dsp:txXfrm>
        <a:off x="1537846" y="478716"/>
        <a:ext cx="2675316" cy="1134982"/>
      </dsp:txXfrm>
    </dsp:sp>
    <dsp:sp modelId="{DED11F4B-A7A1-4664-B87B-BBABE9AEBA80}">
      <dsp:nvSpPr>
        <dsp:cNvPr id="0" name=""/>
        <dsp:cNvSpPr/>
      </dsp:nvSpPr>
      <dsp:spPr>
        <a:xfrm>
          <a:off x="4679316" y="478716"/>
          <a:ext cx="1134982" cy="11349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525620-5017-49BF-A8B0-A30B3706BD6A}">
      <dsp:nvSpPr>
        <dsp:cNvPr id="0" name=""/>
        <dsp:cNvSpPr/>
      </dsp:nvSpPr>
      <dsp:spPr>
        <a:xfrm>
          <a:off x="4917662" y="717062"/>
          <a:ext cx="658289" cy="658289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4C8E3-9F4C-497A-AF2D-260F893C68ED}">
      <dsp:nvSpPr>
        <dsp:cNvPr id="0" name=""/>
        <dsp:cNvSpPr/>
      </dsp:nvSpPr>
      <dsp:spPr>
        <a:xfrm>
          <a:off x="6057509" y="478716"/>
          <a:ext cx="2675316" cy="1134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Establish a WASH account in each school</a:t>
          </a:r>
        </a:p>
      </dsp:txBody>
      <dsp:txXfrm>
        <a:off x="6057509" y="478716"/>
        <a:ext cx="2675316" cy="1134982"/>
      </dsp:txXfrm>
    </dsp:sp>
    <dsp:sp modelId="{9E18E5C0-1E92-4D11-9C0D-843B44903770}">
      <dsp:nvSpPr>
        <dsp:cNvPr id="0" name=""/>
        <dsp:cNvSpPr/>
      </dsp:nvSpPr>
      <dsp:spPr>
        <a:xfrm>
          <a:off x="159652" y="2274732"/>
          <a:ext cx="1134982" cy="11349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D0002-0492-4C09-AA5F-7DEC2D4AD2A5}">
      <dsp:nvSpPr>
        <dsp:cNvPr id="0" name=""/>
        <dsp:cNvSpPr/>
      </dsp:nvSpPr>
      <dsp:spPr>
        <a:xfrm>
          <a:off x="397999" y="2513079"/>
          <a:ext cx="658289" cy="658289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F1146-02B1-4AF4-A730-451D13E36F4B}">
      <dsp:nvSpPr>
        <dsp:cNvPr id="0" name=""/>
        <dsp:cNvSpPr/>
      </dsp:nvSpPr>
      <dsp:spPr>
        <a:xfrm>
          <a:off x="1537846" y="2274732"/>
          <a:ext cx="2675316" cy="1134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Regular Monitoring visits by Rotarians</a:t>
          </a:r>
        </a:p>
      </dsp:txBody>
      <dsp:txXfrm>
        <a:off x="1537846" y="2274732"/>
        <a:ext cx="2675316" cy="1134982"/>
      </dsp:txXfrm>
    </dsp:sp>
    <dsp:sp modelId="{023B0E28-ECA1-4344-9161-0E34D269CCBB}">
      <dsp:nvSpPr>
        <dsp:cNvPr id="0" name=""/>
        <dsp:cNvSpPr/>
      </dsp:nvSpPr>
      <dsp:spPr>
        <a:xfrm>
          <a:off x="4679316" y="2274732"/>
          <a:ext cx="1134982" cy="11349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E64B7-A8C6-40AE-808E-04E08E056E57}">
      <dsp:nvSpPr>
        <dsp:cNvPr id="0" name=""/>
        <dsp:cNvSpPr/>
      </dsp:nvSpPr>
      <dsp:spPr>
        <a:xfrm>
          <a:off x="4917662" y="2513079"/>
          <a:ext cx="658289" cy="658289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E3735-A766-488E-8A3F-30C242A9B9E2}">
      <dsp:nvSpPr>
        <dsp:cNvPr id="0" name=""/>
        <dsp:cNvSpPr/>
      </dsp:nvSpPr>
      <dsp:spPr>
        <a:xfrm>
          <a:off x="6057509" y="2274732"/>
          <a:ext cx="2675316" cy="1134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Maintenance contract with technical partner </a:t>
          </a:r>
        </a:p>
      </dsp:txBody>
      <dsp:txXfrm>
        <a:off x="6057509" y="2274732"/>
        <a:ext cx="2675316" cy="1134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BF35E95A-6951-3344-BD5C-A124F77EB85E}" type="datetimeFigureOut">
              <a:rPr lang="en-US"/>
              <a:pPr>
                <a:defRPr/>
              </a:pPr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015D35AF-1101-CE49-9678-0575D2AFD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73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0E194431-E58D-BF40-AE56-036C4F272B0B}" type="datetimeFigureOut">
              <a:rPr lang="en-US"/>
              <a:pPr>
                <a:defRPr/>
              </a:pPr>
              <a:t>12/28/2020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9CEC30F1-1683-A146-BD12-9AAEF08A2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58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EC30F1-1683-A146-BD12-9AAEF08A29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18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05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EC30F1-1683-A146-BD12-9AAEF08A29C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31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EC30F1-1683-A146-BD12-9AAEF08A29C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23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421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EC30F1-1683-A146-BD12-9AAEF08A29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47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EC30F1-1683-A146-BD12-9AAEF08A29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68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56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71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TK Cover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30188" y="914400"/>
            <a:ext cx="8683625" cy="158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9" descr="logo atekearney_rot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0150" y="6546850"/>
            <a:ext cx="16700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000" y="2318400"/>
            <a:ext cx="6840000" cy="401648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29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000" y="3470400"/>
            <a:ext cx="6408000" cy="2215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900"/>
              </a:spcBef>
              <a:buNone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7812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#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F2476-E2BD-224F-B4E8-E62E143A2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7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1994587-ED78-874E-818B-CAADB3C24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46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#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8B152-62C6-804A-BBF6-B2B72CBBB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36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 smtClean="0"/>
            </a:lvl1pPr>
          </a:lstStyle>
          <a:p>
            <a:pPr>
              <a:defRPr/>
            </a:pPr>
            <a:fld id="{9E14963E-89E1-9440-94DF-823BDB3C2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#</a:t>
            </a:r>
          </a:p>
        </p:txBody>
      </p:sp>
    </p:spTree>
    <p:extLst>
      <p:ext uri="{BB962C8B-B14F-4D97-AF65-F5344CB8AC3E}">
        <p14:creationId xmlns:p14="http://schemas.microsoft.com/office/powerpoint/2010/main" val="201681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#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6EAC2-6AAC-D349-9776-D5E5C5980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0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#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9DA4F3-F7E4-364F-B977-2620548E1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00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C33CB-5DFB-2A43-8AFD-1C8EEA9F7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65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1422C-3D90-AC46-9488-CC20D5077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64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E7D4D-939C-B149-B1B3-12C1AA8D6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89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#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CF2EA-4042-D048-A8BF-C592A7511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2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K Titl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244800" y="597600"/>
            <a:ext cx="8648700" cy="332399"/>
          </a:xfrm>
          <a:prstGeom prst="rect">
            <a:avLst/>
          </a:prstGeom>
        </p:spPr>
        <p:txBody>
          <a:bodyPr rtlCol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44800" y="2091600"/>
            <a:ext cx="8648700" cy="13420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93228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#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23D79-FD5B-3042-8D8C-F2D9A10F8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85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#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5BFE6-AD74-8347-83C3-32EFE4DE2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57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#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24B5A-05B5-F54C-AD04-0FDC13AD0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81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#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400FE-1588-6C45-9772-6FF068AC5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76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#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B69AF-EE36-9341-8BEB-A958BC153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76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ABC22-FBF5-DF4F-85F2-EFA592615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51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08D38-93B4-C147-854D-2F4634B10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18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#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C74E1-1A39-C846-859D-C58A3D183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89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K Title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K Blank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33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Page #</a:t>
            </a: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650CF5F-ABCA-9F4E-AC23-2E072E0E6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90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#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263E2-0210-6D4A-9193-66B508615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0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/>
            </a:lvl1pPr>
          </a:lstStyle>
          <a:p>
            <a:pPr>
              <a:defRPr/>
            </a:pPr>
            <a:fld id="{B035434C-ECD7-5848-B9E7-6782B40E0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#</a:t>
            </a:r>
          </a:p>
        </p:txBody>
      </p:sp>
    </p:spTree>
    <p:extLst>
      <p:ext uri="{BB962C8B-B14F-4D97-AF65-F5344CB8AC3E}">
        <p14:creationId xmlns:p14="http://schemas.microsoft.com/office/powerpoint/2010/main" val="3326741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D8FF28-2C73-FC41-90CB-644488D01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#</a:t>
            </a:r>
          </a:p>
        </p:txBody>
      </p:sp>
    </p:spTree>
    <p:extLst>
      <p:ext uri="{BB962C8B-B14F-4D97-AF65-F5344CB8AC3E}">
        <p14:creationId xmlns:p14="http://schemas.microsoft.com/office/powerpoint/2010/main" val="58778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FEA399-3A92-D54C-A473-92945F344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#</a:t>
            </a:r>
          </a:p>
        </p:txBody>
      </p:sp>
    </p:spTree>
    <p:extLst>
      <p:ext uri="{BB962C8B-B14F-4D97-AF65-F5344CB8AC3E}">
        <p14:creationId xmlns:p14="http://schemas.microsoft.com/office/powerpoint/2010/main" val="21965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44475" y="596900"/>
            <a:ext cx="86502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4475" y="2092325"/>
            <a:ext cx="864076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68413" y="457200"/>
            <a:ext cx="7645400" cy="158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189788" y="6700838"/>
            <a:ext cx="1470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800" dirty="0">
                <a:solidFill>
                  <a:schemeClr val="accent1"/>
                </a:solidFill>
                <a:latin typeface="Arial "/>
                <a:ea typeface="+mn-ea"/>
              </a:rPr>
              <a:t>A.T. Kearney xx/</a:t>
            </a:r>
            <a:r>
              <a:rPr lang="en-US" sz="800" dirty="0" err="1">
                <a:solidFill>
                  <a:schemeClr val="accent1"/>
                </a:solidFill>
                <a:latin typeface="Arial "/>
                <a:ea typeface="+mn-ea"/>
              </a:rPr>
              <a:t>mm.yyyy</a:t>
            </a:r>
            <a:r>
              <a:rPr lang="en-US" sz="800" dirty="0">
                <a:solidFill>
                  <a:schemeClr val="accent1"/>
                </a:solidFill>
                <a:latin typeface="Arial "/>
                <a:ea typeface="+mn-ea"/>
              </a:rPr>
              <a:t>/00000</a:t>
            </a:r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8651875" y="6691313"/>
            <a:ext cx="265113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E90FDE08-A8BC-A94C-8363-5BDC3FB5DBE9}" type="slidenum">
              <a:rPr lang="en-US" sz="900" smtClean="0">
                <a:solidFill>
                  <a:schemeClr val="accent1"/>
                </a:solidFill>
              </a:rPr>
              <a:pPr algn="r" eaLnBrk="1" hangingPunct="1">
                <a:defRPr/>
              </a:pPr>
              <a:t>‹#›</a:t>
            </a:fld>
            <a:endParaRPr lang="en-US" sz="900">
              <a:solidFill>
                <a:schemeClr val="accent1"/>
              </a:solidFill>
            </a:endParaRPr>
          </a:p>
        </p:txBody>
      </p:sp>
      <p:pic>
        <p:nvPicPr>
          <p:cNvPr id="1031" name="Picture 29" descr="logo atekearney_rot"/>
          <p:cNvPicPr preferRelativeResize="0"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338138"/>
            <a:ext cx="1055688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82" r:id="rId1"/>
    <p:sldLayoutId id="2147486063" r:id="rId2"/>
    <p:sldLayoutId id="2147486064" r:id="rId3"/>
    <p:sldLayoutId id="2147486065" r:id="rId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bg2"/>
        </a:buClr>
        <a:buFont typeface="Wingdings" charset="0"/>
        <a:buChar char="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447675" indent="-182563" algn="l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bg2"/>
        </a:buClr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630238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bg2"/>
        </a:buClr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812800" indent="-182563" algn="l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chemeClr val="bg2"/>
        </a:buClr>
        <a:buFont typeface="Arial" charset="0"/>
        <a:buChar char="-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987425" indent="-182563" algn="l" rtl="0" eaLnBrk="0" fontAlgn="base" hangingPunct="0">
        <a:lnSpc>
          <a:spcPct val="90000"/>
        </a:lnSpc>
        <a:spcBef>
          <a:spcPts val="100"/>
        </a:spcBef>
        <a:spcAft>
          <a:spcPct val="0"/>
        </a:spcAft>
        <a:buClr>
          <a:schemeClr val="bg2"/>
        </a:buClr>
        <a:buFont typeface="Arial" charset="0"/>
        <a:buChar char="­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Achieving Lasting Impact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#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 smtClean="0">
                <a:solidFill>
                  <a:srgbClr val="FFFFFF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F014D1E3-CC29-204E-911C-A5C63C42B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83" r:id="rId1"/>
    <p:sldLayoutId id="2147486066" r:id="rId2"/>
    <p:sldLayoutId id="2147486084" r:id="rId3"/>
    <p:sldLayoutId id="2147486085" r:id="rId4"/>
    <p:sldLayoutId id="2147486086" r:id="rId5"/>
    <p:sldLayoutId id="2147486067" r:id="rId6"/>
    <p:sldLayoutId id="2147486087" r:id="rId7"/>
    <p:sldLayoutId id="2147486068" r:id="rId8"/>
    <p:sldLayoutId id="2147486088" r:id="rId9"/>
    <p:sldLayoutId id="2147486069" r:id="rId10"/>
    <p:sldLayoutId id="214748608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9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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Page 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3ED5A7ED-4B03-7E4C-A245-383B68D7E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70" r:id="rId1"/>
    <p:sldLayoutId id="2147486071" r:id="rId2"/>
    <p:sldLayoutId id="2147486072" r:id="rId3"/>
    <p:sldLayoutId id="2147486073" r:id="rId4"/>
    <p:sldLayoutId id="2147486074" r:id="rId5"/>
    <p:sldLayoutId id="2147486075" r:id="rId6"/>
    <p:sldLayoutId id="2147486076" r:id="rId7"/>
    <p:sldLayoutId id="2147486077" r:id="rId8"/>
    <p:sldLayoutId id="2147486078" r:id="rId9"/>
    <p:sldLayoutId id="2147486079" r:id="rId10"/>
    <p:sldLayoutId id="2147486080" r:id="rId11"/>
    <p:sldLayoutId id="2147486081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4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37.png"/><Relationship Id="rId5" Type="http://schemas.openxmlformats.org/officeDocument/2006/relationships/diagramData" Target="../diagrams/data4.xml"/><Relationship Id="rId10" Type="http://schemas.openxmlformats.org/officeDocument/2006/relationships/image" Target="../media/image36.png"/><Relationship Id="rId4" Type="http://schemas.openxmlformats.org/officeDocument/2006/relationships/image" Target="../media/image35.svg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issuu.com/rotaryclubpatan/docs/rotary_gg1860104_wash_handbook_fina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0.sv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15FCAA6F-7BBF-304D-9B92-9FE99EC2C3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8" y="0"/>
            <a:ext cx="9144000" cy="685251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84F6270-7A5B-904F-85E7-A807548F8F47}"/>
              </a:ext>
            </a:extLst>
          </p:cNvPr>
          <p:cNvSpPr txBox="1"/>
          <p:nvPr/>
        </p:nvSpPr>
        <p:spPr>
          <a:xfrm>
            <a:off x="323529" y="1671933"/>
            <a:ext cx="316835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P" sz="3600" b="1" dirty="0">
                <a:solidFill>
                  <a:srgbClr val="31459B"/>
                </a:solidFill>
              </a:rPr>
              <a:t>Beneficiary-Driven Approach</a:t>
            </a:r>
          </a:p>
        </p:txBody>
      </p:sp>
    </p:spTree>
    <p:extLst>
      <p:ext uri="{BB962C8B-B14F-4D97-AF65-F5344CB8AC3E}">
        <p14:creationId xmlns:p14="http://schemas.microsoft.com/office/powerpoint/2010/main" val="2702738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9380202_1945545065543434_7381707218724323328_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873" y="2643130"/>
            <a:ext cx="3792703" cy="28445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8878" y="1638069"/>
            <a:ext cx="84609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spcBef>
                <a:spcPts val="0"/>
              </a:spcBef>
              <a:buFont typeface="Wingdings" charset="2"/>
              <a:buChar char="§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Sanitation Conference </a:t>
            </a:r>
            <a:r>
              <a:rPr lang="mr-IN" sz="3200" dirty="0">
                <a:solidFill>
                  <a:schemeClr val="accent5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–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repeated annually</a:t>
            </a:r>
          </a:p>
        </p:txBody>
      </p:sp>
      <p:pic>
        <p:nvPicPr>
          <p:cNvPr id="3" name="Picture 2" descr="48987112_1945544998876774_1343525032147550208_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4022" y="3653947"/>
            <a:ext cx="4175956" cy="3131967"/>
          </a:xfrm>
          <a:prstGeom prst="rect">
            <a:avLst/>
          </a:prstGeom>
        </p:spPr>
      </p:pic>
      <p:pic>
        <p:nvPicPr>
          <p:cNvPr id="2" name="Picture 1" descr="48979376_1945545048876769_5223665557563244544_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9" y="2228503"/>
            <a:ext cx="4072161" cy="305412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B59BB2E-63D4-1F4B-8B80-EC64143A5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ctr"/>
            <a:r>
              <a:rPr lang="en-NP" sz="5400" b="1" dirty="0">
                <a:solidFill>
                  <a:srgbClr val="0070C0"/>
                </a:solidFill>
              </a:rPr>
              <a:t>Involve all Stakeholders</a:t>
            </a:r>
          </a:p>
        </p:txBody>
      </p:sp>
    </p:spTree>
    <p:extLst>
      <p:ext uri="{BB962C8B-B14F-4D97-AF65-F5344CB8AC3E}">
        <p14:creationId xmlns:p14="http://schemas.microsoft.com/office/powerpoint/2010/main" val="3970797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60CF4F0-4AA0-2A45-B62F-1CEEAE12A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ctr"/>
            <a:r>
              <a:rPr lang="en-NP" sz="5400" b="1" dirty="0">
                <a:solidFill>
                  <a:srgbClr val="0070C0"/>
                </a:solidFill>
              </a:rPr>
              <a:t>Inclusive Assessment</a:t>
            </a:r>
          </a:p>
        </p:txBody>
      </p:sp>
      <p:pic>
        <p:nvPicPr>
          <p:cNvPr id="7" name="Graphic 6" descr="Puzzle pieces">
            <a:extLst>
              <a:ext uri="{FF2B5EF4-FFF2-40B4-BE49-F238E27FC236}">
                <a16:creationId xmlns:a16="http://schemas.microsoft.com/office/drawing/2014/main" id="{76DF64CF-ED81-124F-B6E0-B27D90B66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4554" y="177789"/>
            <a:ext cx="914400" cy="914400"/>
          </a:xfrm>
          <a:prstGeom prst="rect">
            <a:avLst/>
          </a:prstGeom>
        </p:spPr>
      </p:pic>
      <p:graphicFrame>
        <p:nvGraphicFramePr>
          <p:cNvPr id="14" name="TextBox 11">
            <a:extLst>
              <a:ext uri="{FF2B5EF4-FFF2-40B4-BE49-F238E27FC236}">
                <a16:creationId xmlns:a16="http://schemas.microsoft.com/office/drawing/2014/main" id="{46C46490-A4C0-4D7C-9BCC-8266CB125D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0909609"/>
              </p:ext>
            </p:extLst>
          </p:nvPr>
        </p:nvGraphicFramePr>
        <p:xfrm>
          <a:off x="220390" y="1859340"/>
          <a:ext cx="8703219" cy="156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Picture 2" descr="A picture containing building, box, front, blue&#10;&#10;Description automatically generated">
            <a:extLst>
              <a:ext uri="{FF2B5EF4-FFF2-40B4-BE49-F238E27FC236}">
                <a16:creationId xmlns:a16="http://schemas.microsoft.com/office/drawing/2014/main" id="{18707EBD-266C-5F4C-A478-1A02F757526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4398" y="3807041"/>
            <a:ext cx="4107733" cy="2503871"/>
          </a:xfrm>
          <a:prstGeom prst="rect">
            <a:avLst/>
          </a:prstGeom>
          <a:solidFill>
            <a:srgbClr val="7030A0"/>
          </a:solidFill>
          <a:ln w="34925">
            <a:solidFill>
              <a:srgbClr val="000090"/>
            </a:solidFill>
          </a:ln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DEFE9411-37C7-7F4B-8488-BB35FE13A7D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6" y="3856741"/>
            <a:ext cx="4644008" cy="2443877"/>
          </a:xfrm>
          <a:prstGeom prst="rect">
            <a:avLst/>
          </a:prstGeom>
          <a:solidFill>
            <a:srgbClr val="7030A0"/>
          </a:solidFill>
          <a:ln w="34925"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49426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089EEB7-8324-FE4C-9CE2-3EEDA498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58" y="170424"/>
            <a:ext cx="8153400" cy="990600"/>
          </a:xfrm>
        </p:spPr>
        <p:txBody>
          <a:bodyPr/>
          <a:lstStyle/>
          <a:p>
            <a:pPr algn="ctr"/>
            <a:r>
              <a:rPr lang="en-NP" sz="5400" b="1" dirty="0">
                <a:solidFill>
                  <a:srgbClr val="0070C0"/>
                </a:solidFill>
              </a:rPr>
              <a:t>Longterm Commitment</a:t>
            </a:r>
          </a:p>
        </p:txBody>
      </p:sp>
      <p:graphicFrame>
        <p:nvGraphicFramePr>
          <p:cNvPr id="14" name="TextBox 11">
            <a:extLst>
              <a:ext uri="{FF2B5EF4-FFF2-40B4-BE49-F238E27FC236}">
                <a16:creationId xmlns:a16="http://schemas.microsoft.com/office/drawing/2014/main" id="{BF15350A-ABF1-4B40-803B-EB5D32C040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732262"/>
              </p:ext>
            </p:extLst>
          </p:nvPr>
        </p:nvGraphicFramePr>
        <p:xfrm>
          <a:off x="251519" y="2096852"/>
          <a:ext cx="8892479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pool of water&#10;&#10;Description automatically generated">
            <a:extLst>
              <a:ext uri="{FF2B5EF4-FFF2-40B4-BE49-F238E27FC236}">
                <a16:creationId xmlns:a16="http://schemas.microsoft.com/office/drawing/2014/main" id="{ADD7627F-FAE3-764F-9460-0CC0EEFA89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581" y="12682"/>
            <a:ext cx="7192838" cy="68453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C2ACA-947E-9744-9D73-980102104B2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75580" y="1988840"/>
            <a:ext cx="7192839" cy="4495800"/>
          </a:xfrm>
        </p:spPr>
        <p:txBody>
          <a:bodyPr/>
          <a:lstStyle/>
          <a:p>
            <a:pPr marL="0" indent="0" algn="ctr">
              <a:buNone/>
            </a:pPr>
            <a:r>
              <a:rPr lang="en-NP" sz="3200" b="1" dirty="0">
                <a:solidFill>
                  <a:schemeClr val="bg1"/>
                </a:solidFill>
              </a:rPr>
              <a:t>Additional Information about the Assessment Framework</a:t>
            </a:r>
          </a:p>
          <a:p>
            <a:pPr marL="0" indent="0" algn="ctr">
              <a:buNone/>
            </a:pPr>
            <a:endParaRPr lang="en-NP" sz="3200" b="1" dirty="0"/>
          </a:p>
          <a:p>
            <a:pPr marL="0" indent="0">
              <a:buNone/>
            </a:pPr>
            <a:endParaRPr lang="en-NP" dirty="0">
              <a:solidFill>
                <a:srgbClr val="31459B"/>
              </a:solidFill>
            </a:endParaRPr>
          </a:p>
          <a:p>
            <a:pPr marL="0" indent="0" algn="ctr">
              <a:buNone/>
            </a:pPr>
            <a:r>
              <a:rPr lang="en-NP" dirty="0">
                <a:solidFill>
                  <a:srgbClr val="31459B"/>
                </a:solidFill>
              </a:rPr>
              <a:t>WASH HANDBOOK: Sustainable WASH in 12 Public Schools of Lalitpur District in Nepal</a:t>
            </a:r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https://issuu.com/rotaryclubpatan/docs/rotary_gg1860104_wash_handbook_final</a:t>
            </a:r>
            <a:endParaRPr lang="en-US" sz="2400" dirty="0"/>
          </a:p>
          <a:p>
            <a:pPr marL="0" indent="0">
              <a:buNone/>
            </a:pPr>
            <a:endParaRPr lang="en-NP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563A2F4-F5EE-F74E-A417-2321D19EE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58" y="170424"/>
            <a:ext cx="8153400" cy="990600"/>
          </a:xfrm>
        </p:spPr>
        <p:txBody>
          <a:bodyPr/>
          <a:lstStyle/>
          <a:p>
            <a:pPr algn="ctr"/>
            <a:r>
              <a:rPr lang="en-NP" sz="5400" b="1" dirty="0">
                <a:solidFill>
                  <a:srgbClr val="0070C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5598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3CD27-7D65-C24E-BEA4-4056D3ECC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P" sz="5400" b="1" dirty="0">
                <a:solidFill>
                  <a:srgbClr val="0070C0"/>
                </a:solidFill>
              </a:rPr>
              <a:t>Scanning the Environment</a:t>
            </a:r>
          </a:p>
        </p:txBody>
      </p:sp>
      <p:graphicFrame>
        <p:nvGraphicFramePr>
          <p:cNvPr id="9" name="TextBox 2">
            <a:extLst>
              <a:ext uri="{FF2B5EF4-FFF2-40B4-BE49-F238E27FC236}">
                <a16:creationId xmlns:a16="http://schemas.microsoft.com/office/drawing/2014/main" id="{EBF24401-D083-4F9C-8DA8-81C7C99984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1138454"/>
              </p:ext>
            </p:extLst>
          </p:nvPr>
        </p:nvGraphicFramePr>
        <p:xfrm>
          <a:off x="9601" y="1772816"/>
          <a:ext cx="9144000" cy="4148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Graphic 9" descr="Flashlight">
            <a:extLst>
              <a:ext uri="{FF2B5EF4-FFF2-40B4-BE49-F238E27FC236}">
                <a16:creationId xmlns:a16="http://schemas.microsoft.com/office/drawing/2014/main" id="{29CEB0E3-5706-CD46-B564-CA28FBDB6A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862" y="228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50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EB7A68E-4B8F-D541-B357-82370F104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ctr"/>
            <a:r>
              <a:rPr lang="en-NP" sz="5400" b="1" dirty="0">
                <a:solidFill>
                  <a:srgbClr val="0070C0"/>
                </a:solidFill>
              </a:rPr>
              <a:t>Benefits</a:t>
            </a:r>
          </a:p>
        </p:txBody>
      </p:sp>
      <p:pic>
        <p:nvPicPr>
          <p:cNvPr id="11" name="Graphic 10" descr="Lights On">
            <a:extLst>
              <a:ext uri="{FF2B5EF4-FFF2-40B4-BE49-F238E27FC236}">
                <a16:creationId xmlns:a16="http://schemas.microsoft.com/office/drawing/2014/main" id="{C7435299-1E30-DF41-89F7-C07F8D656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2850" y="228600"/>
            <a:ext cx="914400" cy="914400"/>
          </a:xfrm>
          <a:prstGeom prst="rect">
            <a:avLst/>
          </a:prstGeom>
        </p:spPr>
      </p:pic>
      <p:graphicFrame>
        <p:nvGraphicFramePr>
          <p:cNvPr id="16" name="TextBox 11">
            <a:extLst>
              <a:ext uri="{FF2B5EF4-FFF2-40B4-BE49-F238E27FC236}">
                <a16:creationId xmlns:a16="http://schemas.microsoft.com/office/drawing/2014/main" id="{737EB1BA-59C7-4BDF-905E-244213E858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0733593"/>
              </p:ext>
            </p:extLst>
          </p:nvPr>
        </p:nvGraphicFramePr>
        <p:xfrm>
          <a:off x="161764" y="2096852"/>
          <a:ext cx="8820472" cy="3908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5898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A2F6312-B0BF-504C-BB04-0B6071127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ctr"/>
            <a:r>
              <a:rPr lang="en-NP" sz="5400" b="1" dirty="0">
                <a:solidFill>
                  <a:srgbClr val="0070C0"/>
                </a:solidFill>
              </a:rPr>
              <a:t>Assessment Framework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956CBB-84E9-5647-A06F-95654E74032C}"/>
              </a:ext>
            </a:extLst>
          </p:cNvPr>
          <p:cNvSpPr txBox="1"/>
          <p:nvPr/>
        </p:nvSpPr>
        <p:spPr>
          <a:xfrm>
            <a:off x="6469" y="1397675"/>
            <a:ext cx="9143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Seven Flags Approach to Total Sanitation (7FATS) in School Concept</a:t>
            </a:r>
          </a:p>
          <a:p>
            <a:endParaRPr lang="en-NP" dirty="0"/>
          </a:p>
        </p:txBody>
      </p:sp>
      <p:pic>
        <p:nvPicPr>
          <p:cNvPr id="15" name="Picture 14" descr="53300008_2053601754737764_6749716821366013952_n.jpg">
            <a:extLst>
              <a:ext uri="{FF2B5EF4-FFF2-40B4-BE49-F238E27FC236}">
                <a16:creationId xmlns:a16="http://schemas.microsoft.com/office/drawing/2014/main" id="{6B3AFF6E-9D74-8D42-B688-6A4D5828A4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965" y="2695465"/>
            <a:ext cx="5196069" cy="38970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A86B0A-1B2A-A94A-9F78-BA0A39882707}"/>
              </a:ext>
            </a:extLst>
          </p:cNvPr>
          <p:cNvSpPr txBox="1"/>
          <p:nvPr/>
        </p:nvSpPr>
        <p:spPr>
          <a:xfrm>
            <a:off x="504210" y="5841268"/>
            <a:ext cx="837027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P" sz="2800" b="1" dirty="0"/>
              <a:t>WHO Nepal Piloted Approch based on National Policies and Guidelines</a:t>
            </a:r>
          </a:p>
        </p:txBody>
      </p:sp>
    </p:spTree>
    <p:extLst>
      <p:ext uri="{BB962C8B-B14F-4D97-AF65-F5344CB8AC3E}">
        <p14:creationId xmlns:p14="http://schemas.microsoft.com/office/powerpoint/2010/main" val="1499940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lag">
            <a:extLst>
              <a:ext uri="{FF2B5EF4-FFF2-40B4-BE49-F238E27FC236}">
                <a16:creationId xmlns:a16="http://schemas.microsoft.com/office/drawing/2014/main" id="{805E20E6-4C6C-4047-A91A-0B1E63C53F3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77148" y="1582427"/>
            <a:ext cx="3167713" cy="3167713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015638C-41A1-9445-BA09-EB69B685871B}"/>
              </a:ext>
            </a:extLst>
          </p:cNvPr>
          <p:cNvSpPr txBox="1">
            <a:spLocks/>
          </p:cNvSpPr>
          <p:nvPr/>
        </p:nvSpPr>
        <p:spPr bwMode="auto">
          <a:xfrm>
            <a:off x="683568" y="18864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9pPr>
          </a:lstStyle>
          <a:p>
            <a:pPr algn="ctr"/>
            <a:r>
              <a:rPr lang="en-NP" sz="5400" b="1" dirty="0">
                <a:solidFill>
                  <a:srgbClr val="0070C0"/>
                </a:solidFill>
              </a:rPr>
              <a:t>Assessment  Framework</a:t>
            </a:r>
          </a:p>
        </p:txBody>
      </p:sp>
      <p:pic>
        <p:nvPicPr>
          <p:cNvPr id="7" name="Content Placeholder 5" descr="Flag">
            <a:extLst>
              <a:ext uri="{FF2B5EF4-FFF2-40B4-BE49-F238E27FC236}">
                <a16:creationId xmlns:a16="http://schemas.microsoft.com/office/drawing/2014/main" id="{BE43559A-AE70-7541-9898-FF9C935C09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1951035" y="1593203"/>
            <a:ext cx="3167713" cy="316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8" name="Content Placeholder 5" descr="Flag">
            <a:extLst>
              <a:ext uri="{FF2B5EF4-FFF2-40B4-BE49-F238E27FC236}">
                <a16:creationId xmlns:a16="http://schemas.microsoft.com/office/drawing/2014/main" id="{84388C60-DAE2-EB43-9061-72BD120E94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auto">
          <a:xfrm>
            <a:off x="4217659" y="1593203"/>
            <a:ext cx="3167713" cy="316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9" name="Content Placeholder 5" descr="Flag">
            <a:extLst>
              <a:ext uri="{FF2B5EF4-FFF2-40B4-BE49-F238E27FC236}">
                <a16:creationId xmlns:a16="http://schemas.microsoft.com/office/drawing/2014/main" id="{2C8DBE89-FD3E-484F-A171-3B98F3554E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 bwMode="auto">
          <a:xfrm>
            <a:off x="6413408" y="1542828"/>
            <a:ext cx="3167713" cy="316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Content Placeholder 5" descr="Flag">
            <a:extLst>
              <a:ext uri="{FF2B5EF4-FFF2-40B4-BE49-F238E27FC236}">
                <a16:creationId xmlns:a16="http://schemas.microsoft.com/office/drawing/2014/main" id="{FB53B637-055F-F94D-84B2-088E0BBB34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 bwMode="auto">
          <a:xfrm>
            <a:off x="-9036" y="3802672"/>
            <a:ext cx="3055328" cy="305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1" name="Content Placeholder 5" descr="Flag">
            <a:extLst>
              <a:ext uri="{FF2B5EF4-FFF2-40B4-BE49-F238E27FC236}">
                <a16:creationId xmlns:a16="http://schemas.microsoft.com/office/drawing/2014/main" id="{ABC5FB08-D5B0-9A4A-84B9-107109BD4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 bwMode="auto">
          <a:xfrm>
            <a:off x="2280713" y="3752588"/>
            <a:ext cx="3155496" cy="315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2" name="Content Placeholder 5" descr="Flag">
            <a:extLst>
              <a:ext uri="{FF2B5EF4-FFF2-40B4-BE49-F238E27FC236}">
                <a16:creationId xmlns:a16="http://schemas.microsoft.com/office/drawing/2014/main" id="{F8221320-D841-D845-A7ED-BBD775CB139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 bwMode="auto">
          <a:xfrm>
            <a:off x="4503150" y="3741811"/>
            <a:ext cx="3155497" cy="315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D0F743-C633-B341-950D-B4869527A9C2}"/>
              </a:ext>
            </a:extLst>
          </p:cNvPr>
          <p:cNvSpPr txBox="1"/>
          <p:nvPr/>
        </p:nvSpPr>
        <p:spPr>
          <a:xfrm flipH="1">
            <a:off x="591401" y="2046218"/>
            <a:ext cx="1250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P" b="1" dirty="0">
                <a:solidFill>
                  <a:schemeClr val="bg1"/>
                </a:solidFill>
              </a:rPr>
              <a:t>Use of toilet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18954D-FEEE-1940-B0AD-B1CA508D1903}"/>
              </a:ext>
            </a:extLst>
          </p:cNvPr>
          <p:cNvSpPr txBox="1"/>
          <p:nvPr/>
        </p:nvSpPr>
        <p:spPr>
          <a:xfrm flipH="1">
            <a:off x="7429607" y="2046217"/>
            <a:ext cx="1250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P" b="1" dirty="0">
                <a:solidFill>
                  <a:srgbClr val="31459B"/>
                </a:solidFill>
              </a:rPr>
              <a:t>Equity in WASH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3F7B6B-5819-924C-90FC-FBA2D6B2E789}"/>
              </a:ext>
            </a:extLst>
          </p:cNvPr>
          <p:cNvSpPr txBox="1"/>
          <p:nvPr/>
        </p:nvSpPr>
        <p:spPr>
          <a:xfrm flipH="1">
            <a:off x="5144555" y="2118709"/>
            <a:ext cx="1549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P" b="1" dirty="0">
                <a:solidFill>
                  <a:schemeClr val="bg1"/>
                </a:solidFill>
              </a:rPr>
              <a:t>Menstrual Hygiene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96EF7D-2898-E547-8D5B-6A9010548B61}"/>
              </a:ext>
            </a:extLst>
          </p:cNvPr>
          <p:cNvSpPr txBox="1"/>
          <p:nvPr/>
        </p:nvSpPr>
        <p:spPr>
          <a:xfrm flipH="1">
            <a:off x="961653" y="4299046"/>
            <a:ext cx="1250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P" b="1" dirty="0">
                <a:solidFill>
                  <a:schemeClr val="bg1"/>
                </a:solidFill>
              </a:rPr>
              <a:t>Safe Water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29D964-6192-3A4E-9225-63E0CB162B80}"/>
              </a:ext>
            </a:extLst>
          </p:cNvPr>
          <p:cNvSpPr txBox="1"/>
          <p:nvPr/>
        </p:nvSpPr>
        <p:spPr>
          <a:xfrm flipH="1">
            <a:off x="3331783" y="4354405"/>
            <a:ext cx="148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P" b="1" dirty="0">
                <a:solidFill>
                  <a:schemeClr val="bg1"/>
                </a:solidFill>
              </a:rPr>
              <a:t>Safe Food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0CAB2B-F37B-3B48-AF9C-B8DAFC78939B}"/>
              </a:ext>
            </a:extLst>
          </p:cNvPr>
          <p:cNvSpPr txBox="1"/>
          <p:nvPr/>
        </p:nvSpPr>
        <p:spPr>
          <a:xfrm flipH="1">
            <a:off x="5468116" y="4184843"/>
            <a:ext cx="1610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P" b="1" dirty="0">
                <a:solidFill>
                  <a:schemeClr val="bg1"/>
                </a:solidFill>
              </a:rPr>
              <a:t>Clean Environment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7324D7-64E6-E045-9AF9-C6C60DA29250}"/>
              </a:ext>
            </a:extLst>
          </p:cNvPr>
          <p:cNvSpPr txBox="1"/>
          <p:nvPr/>
        </p:nvSpPr>
        <p:spPr>
          <a:xfrm flipH="1">
            <a:off x="2968410" y="1980209"/>
            <a:ext cx="1398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P" b="1" dirty="0">
                <a:solidFill>
                  <a:srgbClr val="31459B"/>
                </a:solidFill>
              </a:rPr>
              <a:t>Hand Washing &amp; Hygiene</a:t>
            </a:r>
          </a:p>
        </p:txBody>
      </p:sp>
    </p:spTree>
    <p:extLst>
      <p:ext uri="{BB962C8B-B14F-4D97-AF65-F5344CB8AC3E}">
        <p14:creationId xmlns:p14="http://schemas.microsoft.com/office/powerpoint/2010/main" val="3267527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C3FA006-050B-884C-B7A0-416D3BAFE6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" y="1844824"/>
            <a:ext cx="9144000" cy="451087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F615BD-92B8-DC48-BC0C-B957CE7DD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ctr"/>
            <a:r>
              <a:rPr lang="en-NP" sz="5400" b="1" dirty="0">
                <a:solidFill>
                  <a:srgbClr val="0070C0"/>
                </a:solidFill>
              </a:rPr>
              <a:t>Guided Self-Assessment</a:t>
            </a:r>
          </a:p>
        </p:txBody>
      </p:sp>
    </p:spTree>
    <p:extLst>
      <p:ext uri="{BB962C8B-B14F-4D97-AF65-F5344CB8AC3E}">
        <p14:creationId xmlns:p14="http://schemas.microsoft.com/office/powerpoint/2010/main" val="558581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9F615BD-92B8-DC48-BC0C-B957CE7DD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ctr"/>
            <a:r>
              <a:rPr lang="en-NP" sz="5400" b="1" dirty="0">
                <a:solidFill>
                  <a:srgbClr val="0070C0"/>
                </a:solidFill>
              </a:rPr>
              <a:t>Guided Self-Assessment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393AA56-BA64-0040-8658-35018C34E283}"/>
              </a:ext>
            </a:extLst>
          </p:cNvPr>
          <p:cNvGrpSpPr/>
          <p:nvPr/>
        </p:nvGrpSpPr>
        <p:grpSpPr>
          <a:xfrm>
            <a:off x="0" y="2312876"/>
            <a:ext cx="9144000" cy="3452229"/>
            <a:chOff x="0" y="1628800"/>
            <a:chExt cx="9144000" cy="345222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7E586F7-2350-FA4B-8825-6C6D0930A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628800"/>
              <a:ext cx="9144000" cy="502552"/>
            </a:xfrm>
            <a:prstGeom prst="rect">
              <a:avLst/>
            </a:prstGeom>
          </p:spPr>
        </p:pic>
        <p:pic>
          <p:nvPicPr>
            <p:cNvPr id="5" name="Picture 4" descr="Text&#10;&#10;Description automatically generated">
              <a:extLst>
                <a:ext uri="{FF2B5EF4-FFF2-40B4-BE49-F238E27FC236}">
                  <a16:creationId xmlns:a16="http://schemas.microsoft.com/office/drawing/2014/main" id="{EF179B6A-875B-984C-89B2-53CE33C6E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131352"/>
              <a:ext cx="9144000" cy="29496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5696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9F615BD-92B8-DC48-BC0C-B957CE7DD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ctr"/>
            <a:r>
              <a:rPr lang="en-NP" sz="5400" b="1" dirty="0">
                <a:solidFill>
                  <a:srgbClr val="0070C0"/>
                </a:solidFill>
              </a:rPr>
              <a:t>Guided Self-Assessment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667A7F-B142-4348-B074-3E59675980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34724"/>
            <a:ext cx="9144000" cy="502552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F65BDC91-2035-F54C-BD05-E2936066F7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37276"/>
            <a:ext cx="9144000" cy="296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11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9-05-16 at 17.20.52.png">
            <a:extLst>
              <a:ext uri="{FF2B5EF4-FFF2-40B4-BE49-F238E27FC236}">
                <a16:creationId xmlns:a16="http://schemas.microsoft.com/office/drawing/2014/main" id="{0567C66F-22A1-8849-92A5-A851EBAB2C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836" y="3789040"/>
            <a:ext cx="5984363" cy="2506588"/>
          </a:xfrm>
          <a:prstGeom prst="rect">
            <a:avLst/>
          </a:prstGeom>
          <a:ln w="19050">
            <a:solidFill>
              <a:srgbClr val="000090"/>
            </a:solidFill>
          </a:ln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910360C-E381-E849-A523-BDD36F598FA0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3957509"/>
              </p:ext>
            </p:extLst>
          </p:nvPr>
        </p:nvGraphicFramePr>
        <p:xfrm>
          <a:off x="-1188639" y="1520788"/>
          <a:ext cx="7416824" cy="4356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6B2EE8A7-B56B-C042-855D-60F6AA98B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ctr"/>
            <a:r>
              <a:rPr lang="en-NP" sz="5400" b="1" dirty="0">
                <a:solidFill>
                  <a:srgbClr val="0070C0"/>
                </a:solidFill>
              </a:rPr>
              <a:t>Guided Self-Assessment</a:t>
            </a:r>
          </a:p>
        </p:txBody>
      </p:sp>
    </p:spTree>
    <p:extLst>
      <p:ext uri="{BB962C8B-B14F-4D97-AF65-F5344CB8AC3E}">
        <p14:creationId xmlns:p14="http://schemas.microsoft.com/office/powerpoint/2010/main" val="37984609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3"/>
  <p:tag name="THINKCELLPRESENTATIONDONOTDELETE" val="&lt;?xml version=&quot;1.0&quot; encoding=&quot;UTF-16&quot; standalone=&quot;yes&quot;?&gt;&#10;&lt;root reqver=&quot;17839&quot;&gt;&lt;version val=&quot;21038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lank">
  <a:themeElements>
    <a:clrScheme name="ATK Color">
      <a:dk1>
        <a:srgbClr val="000000"/>
      </a:dk1>
      <a:lt1>
        <a:srgbClr val="FFFFFF"/>
      </a:lt1>
      <a:dk2>
        <a:srgbClr val="000000"/>
      </a:dk2>
      <a:lt2>
        <a:srgbClr val="7D0900"/>
      </a:lt2>
      <a:accent1>
        <a:srgbClr val="808080"/>
      </a:accent1>
      <a:accent2>
        <a:srgbClr val="A0A0A0"/>
      </a:accent2>
      <a:accent3>
        <a:srgbClr val="B9B9B9"/>
      </a:accent3>
      <a:accent4>
        <a:srgbClr val="DCDCDC"/>
      </a:accent4>
      <a:accent5>
        <a:srgbClr val="333333"/>
      </a:accent5>
      <a:accent6>
        <a:srgbClr val="5F5F5F"/>
      </a:accent6>
      <a:hlink>
        <a:srgbClr val="B9B9B9"/>
      </a:hlink>
      <a:folHlink>
        <a:srgbClr val="DCDCDC"/>
      </a:folHlink>
    </a:clrScheme>
    <a:fontScheme name="ATK2007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ap="rnd">
          <a:solidFill>
            <a:schemeClr val="tx1"/>
          </a:solidFill>
        </a:ln>
      </a:spPr>
      <a:bodyPr lIns="73152" tIns="73152" rIns="73152" bIns="73152" rtlCol="0" anchor="ctr">
        <a:noAutofit/>
      </a:bodyPr>
      <a:lstStyle>
        <a:defPPr algn="ctr">
          <a:lnSpc>
            <a:spcPct val="90000"/>
          </a:lnSpc>
          <a:spcBef>
            <a:spcPts val="900"/>
          </a:spcBef>
          <a:buClr>
            <a:schemeClr val="bg2"/>
          </a:buClr>
          <a:defRPr sz="14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2700" cap="rnd">
          <a:noFill/>
        </a:ln>
      </a:spPr>
      <a:bodyPr wrap="none" lIns="0" tIns="0" rIns="0" bIns="0" rtlCol="0" anchor="t" anchorCtr="0">
        <a:spAutoFit/>
      </a:bodyPr>
      <a:lstStyle>
        <a:defPPr>
          <a:lnSpc>
            <a:spcPct val="90000"/>
          </a:lnSpc>
          <a:spcBef>
            <a:spcPts val="900"/>
          </a:spcBef>
          <a:buClr>
            <a:schemeClr val="bg2"/>
          </a:buClr>
          <a:defRPr sz="1400" dirty="0" err="1" smtClean="0">
            <a:latin typeface="Arial 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Office PowerPoint</Application>
  <PresentationFormat>On-screen Show (4:3)</PresentationFormat>
  <Paragraphs>61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</vt:lpstr>
      <vt:lpstr>Arial Narrow</vt:lpstr>
      <vt:lpstr>Calibri</vt:lpstr>
      <vt:lpstr>Tw Cen MT</vt:lpstr>
      <vt:lpstr>Wingdings</vt:lpstr>
      <vt:lpstr>Wingdings 2</vt:lpstr>
      <vt:lpstr>Blank</vt:lpstr>
      <vt:lpstr>Median</vt:lpstr>
      <vt:lpstr>Custom Design</vt:lpstr>
      <vt:lpstr>PowerPoint Presentation</vt:lpstr>
      <vt:lpstr>Scanning the Environment</vt:lpstr>
      <vt:lpstr>Benefits</vt:lpstr>
      <vt:lpstr>Assessment Framework</vt:lpstr>
      <vt:lpstr>PowerPoint Presentation</vt:lpstr>
      <vt:lpstr>Guided Self-Assessment</vt:lpstr>
      <vt:lpstr>Guided Self-Assessment</vt:lpstr>
      <vt:lpstr>Guided Self-Assessment</vt:lpstr>
      <vt:lpstr>Guided Self-Assessment</vt:lpstr>
      <vt:lpstr>Involve all Stakeholders</vt:lpstr>
      <vt:lpstr>Inclusive Assessment</vt:lpstr>
      <vt:lpstr>Longterm Commitment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2020-11-17T08:41:24Z</dcterms:created>
  <dcterms:modified xsi:type="dcterms:W3CDTF">2020-12-28T17:01:58Z</dcterms:modified>
</cp:coreProperties>
</file>