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</p:sldIdLst>
  <p:sldSz cx="18288000" cy="10287000"/>
  <p:notesSz cx="6858000" cy="9144000"/>
  <p:embeddedFontLst>
    <p:embeddedFont>
      <p:font typeface="Arimo" panose="020B0604020202020204" charset="0"/>
      <p:regular r:id="rId16"/>
    </p:embeddedFont>
    <p:embeddedFont>
      <p:font typeface="Intro" panose="02000000000000000000" charset="0"/>
      <p:regular r:id="rId17"/>
    </p:embeddedFont>
    <p:embeddedFont>
      <p:font typeface="Poppins Bold" panose="020B0604020202020204" charset="0"/>
      <p:regular r:id="rId18"/>
    </p:embeddedFont>
    <p:embeddedFont>
      <p:font typeface="Poppins Light Bold" panose="020B0604020202020204" charset="0"/>
      <p:regular r:id="rId19"/>
    </p:embeddedFont>
    <p:embeddedFont>
      <p:font typeface="Roboto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D9DC93-0127-4DC1-A0DE-5DE433A54914}" v="2" dt="2026-06-02T17:24:50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90" y="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ys Bodnar" userId="a4516288687d0375" providerId="LiveId" clId="{07AD172A-8CEA-4C10-B7E8-888B7D7E052F}"/>
    <pc:docChg chg="undo redo custSel addSld modSld sldOrd">
      <pc:chgData name="Borys Bodnar" userId="a4516288687d0375" providerId="LiveId" clId="{07AD172A-8CEA-4C10-B7E8-888B7D7E052F}" dt="2026-05-25T10:17:23.053" v="1353" actId="1076"/>
      <pc:docMkLst>
        <pc:docMk/>
      </pc:docMkLst>
      <pc:sldChg chg="addSp delSp modSp mod setBg">
        <pc:chgData name="Borys Bodnar" userId="a4516288687d0375" providerId="LiveId" clId="{07AD172A-8CEA-4C10-B7E8-888B7D7E052F}" dt="2026-05-25T10:17:23.053" v="1353" actId="1076"/>
        <pc:sldMkLst>
          <pc:docMk/>
          <pc:sldMk cId="0" sldId="256"/>
        </pc:sldMkLst>
        <pc:spChg chg="mod ord">
          <ac:chgData name="Borys Bodnar" userId="a4516288687d0375" providerId="LiveId" clId="{07AD172A-8CEA-4C10-B7E8-888B7D7E052F}" dt="2026-05-25T10:16:53.856" v="1350" actId="14100"/>
          <ac:spMkLst>
            <pc:docMk/>
            <pc:sldMk cId="0" sldId="256"/>
            <ac:spMk id="6" creationId="{00000000-0000-0000-0000-000000000000}"/>
          </ac:spMkLst>
        </pc:spChg>
        <pc:picChg chg="add mod">
          <ac:chgData name="Borys Bodnar" userId="a4516288687d0375" providerId="LiveId" clId="{07AD172A-8CEA-4C10-B7E8-888B7D7E052F}" dt="2026-05-25T10:17:23.053" v="1353" actId="1076"/>
          <ac:picMkLst>
            <pc:docMk/>
            <pc:sldMk cId="0" sldId="256"/>
            <ac:picMk id="8" creationId="{5E53F5A3-5D32-9185-7E36-B33D3FB090EF}"/>
          </ac:picMkLst>
        </pc:picChg>
        <pc:picChg chg="add mod">
          <ac:chgData name="Borys Bodnar" userId="a4516288687d0375" providerId="LiveId" clId="{07AD172A-8CEA-4C10-B7E8-888B7D7E052F}" dt="2026-05-25T10:10:06.445" v="1335" actId="1076"/>
          <ac:picMkLst>
            <pc:docMk/>
            <pc:sldMk cId="0" sldId="256"/>
            <ac:picMk id="3074" creationId="{A6096F2F-410D-0DA3-6623-2D6901FFBCD0}"/>
          </ac:picMkLst>
        </pc:picChg>
        <pc:picChg chg="add mod">
          <ac:chgData name="Borys Bodnar" userId="a4516288687d0375" providerId="LiveId" clId="{07AD172A-8CEA-4C10-B7E8-888B7D7E052F}" dt="2026-05-25T10:10:57.528" v="1342" actId="1076"/>
          <ac:picMkLst>
            <pc:docMk/>
            <pc:sldMk cId="0" sldId="256"/>
            <ac:picMk id="3076" creationId="{66DEF120-DE54-8D75-4379-9475A8B821BB}"/>
          </ac:picMkLst>
        </pc:picChg>
      </pc:sldChg>
      <pc:sldChg chg="delSp modSp mod setBg">
        <pc:chgData name="Borys Bodnar" userId="a4516288687d0375" providerId="LiveId" clId="{07AD172A-8CEA-4C10-B7E8-888B7D7E052F}" dt="2026-05-25T09:27:11.971" v="644" actId="113"/>
        <pc:sldMkLst>
          <pc:docMk/>
          <pc:sldMk cId="0" sldId="257"/>
        </pc:sldMkLst>
        <pc:spChg chg="mod">
          <ac:chgData name="Borys Bodnar" userId="a4516288687d0375" providerId="LiveId" clId="{07AD172A-8CEA-4C10-B7E8-888B7D7E052F}" dt="2026-05-25T09:27:11.971" v="644" actId="113"/>
          <ac:spMkLst>
            <pc:docMk/>
            <pc:sldMk cId="0" sldId="257"/>
            <ac:spMk id="4" creationId="{00000000-0000-0000-0000-000000000000}"/>
          </ac:spMkLst>
        </pc:spChg>
        <pc:spChg chg="mod">
          <ac:chgData name="Borys Bodnar" userId="a4516288687d0375" providerId="LiveId" clId="{07AD172A-8CEA-4C10-B7E8-888B7D7E052F}" dt="2026-05-25T08:51:16.730" v="60" actId="207"/>
          <ac:spMkLst>
            <pc:docMk/>
            <pc:sldMk cId="0" sldId="257"/>
            <ac:spMk id="5" creationId="{00000000-0000-0000-0000-000000000000}"/>
          </ac:spMkLst>
        </pc:spChg>
        <pc:spChg chg="mod">
          <ac:chgData name="Borys Bodnar" userId="a4516288687d0375" providerId="LiveId" clId="{07AD172A-8CEA-4C10-B7E8-888B7D7E052F}" dt="2026-05-25T08:51:23.944" v="61" actId="1076"/>
          <ac:spMkLst>
            <pc:docMk/>
            <pc:sldMk cId="0" sldId="257"/>
            <ac:spMk id="6" creationId="{00000000-0000-0000-0000-000000000000}"/>
          </ac:spMkLst>
        </pc:spChg>
      </pc:sldChg>
      <pc:sldChg chg="addSp delSp modSp mod setBg">
        <pc:chgData name="Borys Bodnar" userId="a4516288687d0375" providerId="LiveId" clId="{07AD172A-8CEA-4C10-B7E8-888B7D7E052F}" dt="2026-05-25T09:26:35.516" v="642" actId="1076"/>
        <pc:sldMkLst>
          <pc:docMk/>
          <pc:sldMk cId="0" sldId="258"/>
        </pc:sldMkLst>
        <pc:spChg chg="mod">
          <ac:chgData name="Borys Bodnar" userId="a4516288687d0375" providerId="LiveId" clId="{07AD172A-8CEA-4C10-B7E8-888B7D7E052F}" dt="2026-05-25T09:08:12.965" v="417" actId="1076"/>
          <ac:spMkLst>
            <pc:docMk/>
            <pc:sldMk cId="0" sldId="258"/>
            <ac:spMk id="2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01:33.707" v="232" actId="207"/>
          <ac:spMkLst>
            <pc:docMk/>
            <pc:sldMk cId="0" sldId="258"/>
            <ac:spMk id="7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5:59.242" v="638" actId="207"/>
          <ac:spMkLst>
            <pc:docMk/>
            <pc:sldMk cId="0" sldId="258"/>
            <ac:spMk id="11" creationId="{00000000-0000-0000-0000-000000000000}"/>
          </ac:spMkLst>
        </pc:spChg>
        <pc:spChg chg="mod">
          <ac:chgData name="Borys Bodnar" userId="a4516288687d0375" providerId="LiveId" clId="{07AD172A-8CEA-4C10-B7E8-888B7D7E052F}" dt="2026-05-25T08:56:18.467" v="190" actId="107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05:24.338" v="331" actId="1076"/>
          <ac:spMkLst>
            <pc:docMk/>
            <pc:sldMk cId="0" sldId="258"/>
            <ac:spMk id="14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5:53.720" v="637" actId="207"/>
          <ac:spMkLst>
            <pc:docMk/>
            <pc:sldMk cId="0" sldId="258"/>
            <ac:spMk id="15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6:18.056" v="640" actId="113"/>
          <ac:spMkLst>
            <pc:docMk/>
            <pc:sldMk cId="0" sldId="258"/>
            <ac:spMk id="18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6:35.516" v="642" actId="1076"/>
          <ac:spMkLst>
            <pc:docMk/>
            <pc:sldMk cId="0" sldId="258"/>
            <ac:spMk id="20" creationId="{00000000-0000-0000-0000-000000000000}"/>
          </ac:spMkLst>
        </pc:spChg>
        <pc:spChg chg="mod">
          <ac:chgData name="Borys Bodnar" userId="a4516288687d0375" providerId="LiveId" clId="{07AD172A-8CEA-4C10-B7E8-888B7D7E052F}" dt="2026-05-25T08:52:46.824" v="85" actId="1076"/>
          <ac:spMkLst>
            <pc:docMk/>
            <pc:sldMk cId="0" sldId="258"/>
            <ac:spMk id="21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03:42.031" v="251" actId="1076"/>
          <ac:spMkLst>
            <pc:docMk/>
            <pc:sldMk cId="0" sldId="258"/>
            <ac:spMk id="25" creationId="{B62CFC0F-5250-E42F-68AE-C5A7077D7E00}"/>
          </ac:spMkLst>
        </pc:spChg>
        <pc:spChg chg="mod">
          <ac:chgData name="Borys Bodnar" userId="a4516288687d0375" providerId="LiveId" clId="{07AD172A-8CEA-4C10-B7E8-888B7D7E052F}" dt="2026-05-25T09:26:28.105" v="641" actId="207"/>
          <ac:spMkLst>
            <pc:docMk/>
            <pc:sldMk cId="0" sldId="258"/>
            <ac:spMk id="32" creationId="{409EDE13-AE8B-2226-6A41-C0E3B0DB9779}"/>
          </ac:spMkLst>
        </pc:spChg>
        <pc:grpChg chg="mod">
          <ac:chgData name="Borys Bodnar" userId="a4516288687d0375" providerId="LiveId" clId="{07AD172A-8CEA-4C10-B7E8-888B7D7E052F}" dt="2026-05-25T09:01:33.707" v="232" actId="207"/>
          <ac:grpSpMkLst>
            <pc:docMk/>
            <pc:sldMk cId="0" sldId="258"/>
            <ac:grpSpMk id="6" creationId="{00000000-0000-0000-0000-000000000000}"/>
          </ac:grpSpMkLst>
        </pc:grpChg>
        <pc:grpChg chg="mod">
          <ac:chgData name="Borys Bodnar" userId="a4516288687d0375" providerId="LiveId" clId="{07AD172A-8CEA-4C10-B7E8-888B7D7E052F}" dt="2026-05-25T09:25:59.242" v="638" actId="207"/>
          <ac:grpSpMkLst>
            <pc:docMk/>
            <pc:sldMk cId="0" sldId="258"/>
            <ac:grpSpMk id="10" creationId="{00000000-0000-0000-0000-000000000000}"/>
          </ac:grpSpMkLst>
        </pc:grpChg>
        <pc:grpChg chg="add del mod">
          <ac:chgData name="Borys Bodnar" userId="a4516288687d0375" providerId="LiveId" clId="{07AD172A-8CEA-4C10-B7E8-888B7D7E052F}" dt="2026-05-25T09:25:32.204" v="635" actId="1076"/>
          <ac:grpSpMkLst>
            <pc:docMk/>
            <pc:sldMk cId="0" sldId="258"/>
            <ac:grpSpMk id="24" creationId="{AFD7C326-C005-563C-1535-B333B26B245D}"/>
          </ac:grpSpMkLst>
        </pc:grpChg>
        <pc:picChg chg="mod">
          <ac:chgData name="Borys Bodnar" userId="a4516288687d0375" providerId="LiveId" clId="{07AD172A-8CEA-4C10-B7E8-888B7D7E052F}" dt="2026-05-25T09:02:55.240" v="245" actId="1076"/>
          <ac:picMkLst>
            <pc:docMk/>
            <pc:sldMk cId="0" sldId="258"/>
            <ac:picMk id="23" creationId="{F9C4B0B5-ACAE-55A8-EF68-3B6AAA93E243}"/>
          </ac:picMkLst>
        </pc:picChg>
        <pc:picChg chg="mod">
          <ac:chgData name="Borys Bodnar" userId="a4516288687d0375" providerId="LiveId" clId="{07AD172A-8CEA-4C10-B7E8-888B7D7E052F}" dt="2026-05-25T09:03:34.796" v="250" actId="1076"/>
          <ac:picMkLst>
            <pc:docMk/>
            <pc:sldMk cId="0" sldId="258"/>
            <ac:picMk id="27" creationId="{8A166361-2B18-2006-45AA-16061B82763A}"/>
          </ac:picMkLst>
        </pc:picChg>
        <pc:picChg chg="mod">
          <ac:chgData name="Borys Bodnar" userId="a4516288687d0375" providerId="LiveId" clId="{07AD172A-8CEA-4C10-B7E8-888B7D7E052F}" dt="2026-05-25T09:03:00.102" v="246" actId="1076"/>
          <ac:picMkLst>
            <pc:docMk/>
            <pc:sldMk cId="0" sldId="258"/>
            <ac:picMk id="29" creationId="{3741AC4C-C67F-57BF-0877-D8158502266B}"/>
          </ac:picMkLst>
        </pc:picChg>
        <pc:picChg chg="mod">
          <ac:chgData name="Borys Bodnar" userId="a4516288687d0375" providerId="LiveId" clId="{07AD172A-8CEA-4C10-B7E8-888B7D7E052F}" dt="2026-05-25T09:03:47.560" v="252" actId="1076"/>
          <ac:picMkLst>
            <pc:docMk/>
            <pc:sldMk cId="0" sldId="258"/>
            <ac:picMk id="31" creationId="{1EA4121D-D05C-920C-3E5A-83C3DDD0E4DD}"/>
          </ac:picMkLst>
        </pc:picChg>
      </pc:sldChg>
      <pc:sldChg chg="addSp delSp modSp mod setBg">
        <pc:chgData name="Borys Bodnar" userId="a4516288687d0375" providerId="LiveId" clId="{07AD172A-8CEA-4C10-B7E8-888B7D7E052F}" dt="2026-05-25T09:36:33.082" v="720" actId="1076"/>
        <pc:sldMkLst>
          <pc:docMk/>
          <pc:sldMk cId="0" sldId="259"/>
        </pc:sldMkLst>
        <pc:spChg chg="mod">
          <ac:chgData name="Borys Bodnar" userId="a4516288687d0375" providerId="LiveId" clId="{07AD172A-8CEA-4C10-B7E8-888B7D7E052F}" dt="2026-05-25T09:24:47.780" v="634" actId="1076"/>
          <ac:spMkLst>
            <pc:docMk/>
            <pc:sldMk cId="0" sldId="259"/>
            <ac:spMk id="4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36:19.756" v="719" actId="207"/>
          <ac:spMkLst>
            <pc:docMk/>
            <pc:sldMk cId="0" sldId="259"/>
            <ac:spMk id="5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36:33.082" v="720" actId="1076"/>
          <ac:spMkLst>
            <pc:docMk/>
            <pc:sldMk cId="0" sldId="259"/>
            <ac:spMk id="6" creationId="{00000000-0000-0000-0000-000000000000}"/>
          </ac:spMkLst>
        </pc:spChg>
        <pc:spChg chg="add mod">
          <ac:chgData name="Borys Bodnar" userId="a4516288687d0375" providerId="LiveId" clId="{07AD172A-8CEA-4C10-B7E8-888B7D7E052F}" dt="2026-05-25T09:24:40.271" v="633" actId="404"/>
          <ac:spMkLst>
            <pc:docMk/>
            <pc:sldMk cId="0" sldId="259"/>
            <ac:spMk id="7" creationId="{22E97E7A-869E-8ABC-597C-18A08561D793}"/>
          </ac:spMkLst>
        </pc:spChg>
      </pc:sldChg>
      <pc:sldChg chg="delSp modSp mod setBg">
        <pc:chgData name="Borys Bodnar" userId="a4516288687d0375" providerId="LiveId" clId="{07AD172A-8CEA-4C10-B7E8-888B7D7E052F}" dt="2026-05-25T09:44:16.144" v="786" actId="20577"/>
        <pc:sldMkLst>
          <pc:docMk/>
          <pc:sldMk cId="0" sldId="260"/>
        </pc:sldMkLst>
        <pc:spChg chg="mod">
          <ac:chgData name="Borys Bodnar" userId="a4516288687d0375" providerId="LiveId" clId="{07AD172A-8CEA-4C10-B7E8-888B7D7E052F}" dt="2026-05-25T09:43:39.373" v="764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13:10.769" v="468" actId="1076"/>
          <ac:spMkLst>
            <pc:docMk/>
            <pc:sldMk cId="0" sldId="260"/>
            <ac:spMk id="4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44:16.144" v="786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36:39.878" v="721" actId="1076"/>
          <ac:spMkLst>
            <pc:docMk/>
            <pc:sldMk cId="0" sldId="260"/>
            <ac:spMk id="6" creationId="{00000000-0000-0000-0000-000000000000}"/>
          </ac:spMkLst>
        </pc:spChg>
      </pc:sldChg>
      <pc:sldChg chg="delSp modSp mod setBg">
        <pc:chgData name="Borys Bodnar" userId="a4516288687d0375" providerId="LiveId" clId="{07AD172A-8CEA-4C10-B7E8-888B7D7E052F}" dt="2026-05-25T09:36:45.922" v="722" actId="1076"/>
        <pc:sldMkLst>
          <pc:docMk/>
          <pc:sldMk cId="0" sldId="261"/>
        </pc:sldMkLst>
        <pc:spChg chg="mod">
          <ac:chgData name="Borys Bodnar" userId="a4516288687d0375" providerId="LiveId" clId="{07AD172A-8CEA-4C10-B7E8-888B7D7E052F}" dt="2026-05-25T09:36:45.922" v="722" actId="1076"/>
          <ac:spMkLst>
            <pc:docMk/>
            <pc:sldMk cId="0" sldId="261"/>
            <ac:spMk id="5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16:11.437" v="495" actId="1076"/>
          <ac:spMkLst>
            <pc:docMk/>
            <pc:sldMk cId="0" sldId="261"/>
            <ac:spMk id="6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15:22.354" v="491" actId="20577"/>
          <ac:spMkLst>
            <pc:docMk/>
            <pc:sldMk cId="0" sldId="261"/>
            <ac:spMk id="7" creationId="{F2AF10A6-CA03-9F21-1307-ADC17B477839}"/>
          </ac:spMkLst>
        </pc:spChg>
        <pc:picChg chg="mod">
          <ac:chgData name="Borys Bodnar" userId="a4516288687d0375" providerId="LiveId" clId="{07AD172A-8CEA-4C10-B7E8-888B7D7E052F}" dt="2026-05-25T09:15:39.245" v="493" actId="1076"/>
          <ac:picMkLst>
            <pc:docMk/>
            <pc:sldMk cId="0" sldId="261"/>
            <ac:picMk id="4" creationId="{00000000-0000-0000-0000-000000000000}"/>
          </ac:picMkLst>
        </pc:picChg>
      </pc:sldChg>
      <pc:sldChg chg="modSp mod setBg">
        <pc:chgData name="Borys Bodnar" userId="a4516288687d0375" providerId="LiveId" clId="{07AD172A-8CEA-4C10-B7E8-888B7D7E052F}" dt="2026-05-25T09:42:18.265" v="763" actId="14100"/>
        <pc:sldMkLst>
          <pc:docMk/>
          <pc:sldMk cId="0" sldId="262"/>
        </pc:sldMkLst>
        <pc:spChg chg="mod">
          <ac:chgData name="Borys Bodnar" userId="a4516288687d0375" providerId="LiveId" clId="{07AD172A-8CEA-4C10-B7E8-888B7D7E052F}" dt="2026-05-25T09:42:18.265" v="763" actId="14100"/>
          <ac:spMkLst>
            <pc:docMk/>
            <pc:sldMk cId="0" sldId="262"/>
            <ac:spMk id="2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2:16.815" v="593" actId="207"/>
          <ac:spMkLst>
            <pc:docMk/>
            <pc:sldMk cId="0" sldId="262"/>
            <ac:spMk id="4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2:21.183" v="594" actId="207"/>
          <ac:spMkLst>
            <pc:docMk/>
            <pc:sldMk cId="0" sldId="262"/>
            <ac:spMk id="5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2:27.930" v="595" actId="207"/>
          <ac:spMkLst>
            <pc:docMk/>
            <pc:sldMk cId="0" sldId="262"/>
            <ac:spMk id="6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2:37.428" v="597" actId="20577"/>
          <ac:spMkLst>
            <pc:docMk/>
            <pc:sldMk cId="0" sldId="262"/>
            <ac:spMk id="7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3:06.882" v="602" actId="207"/>
          <ac:spMkLst>
            <pc:docMk/>
            <pc:sldMk cId="0" sldId="262"/>
            <ac:spMk id="8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3:14.005" v="603" actId="207"/>
          <ac:spMkLst>
            <pc:docMk/>
            <pc:sldMk cId="0" sldId="262"/>
            <ac:spMk id="9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17:00.509" v="512" actId="107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22:52.372" v="599" actId="207"/>
          <ac:spMkLst>
            <pc:docMk/>
            <pc:sldMk cId="0" sldId="262"/>
            <ac:spMk id="11" creationId="{E25773FB-0ADB-864E-189C-221AAD953EED}"/>
          </ac:spMkLst>
        </pc:spChg>
      </pc:sldChg>
      <pc:sldChg chg="modSp mod setBg">
        <pc:chgData name="Borys Bodnar" userId="a4516288687d0375" providerId="LiveId" clId="{07AD172A-8CEA-4C10-B7E8-888B7D7E052F}" dt="2026-05-25T09:41:51.213" v="761" actId="14100"/>
        <pc:sldMkLst>
          <pc:docMk/>
          <pc:sldMk cId="0" sldId="263"/>
        </pc:sldMkLst>
        <pc:spChg chg="mod">
          <ac:chgData name="Borys Bodnar" userId="a4516288687d0375" providerId="LiveId" clId="{07AD172A-8CEA-4C10-B7E8-888B7D7E052F}" dt="2026-05-25T09:30:51.185" v="649" actId="207"/>
          <ac:spMkLst>
            <pc:docMk/>
            <pc:sldMk cId="0" sldId="263"/>
            <ac:spMk id="4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31:32.503" v="652" actId="207"/>
          <ac:spMkLst>
            <pc:docMk/>
            <pc:sldMk cId="0" sldId="263"/>
            <ac:spMk id="5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41:51.213" v="761" actId="14100"/>
          <ac:spMkLst>
            <pc:docMk/>
            <pc:sldMk cId="0" sldId="263"/>
            <ac:spMk id="6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33:12.409" v="709" actId="207"/>
          <ac:spMkLst>
            <pc:docMk/>
            <pc:sldMk cId="0" sldId="263"/>
            <ac:spMk id="7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32:31.106" v="672" actId="1076"/>
          <ac:spMkLst>
            <pc:docMk/>
            <pc:sldMk cId="0" sldId="263"/>
            <ac:spMk id="8" creationId="{00000000-0000-0000-0000-000000000000}"/>
          </ac:spMkLst>
        </pc:spChg>
        <pc:grpChg chg="mod">
          <ac:chgData name="Borys Bodnar" userId="a4516288687d0375" providerId="LiveId" clId="{07AD172A-8CEA-4C10-B7E8-888B7D7E052F}" dt="2026-05-25T09:30:51.185" v="649" actId="207"/>
          <ac:grpSpMkLst>
            <pc:docMk/>
            <pc:sldMk cId="0" sldId="263"/>
            <ac:grpSpMk id="2" creationId="{00000000-0000-0000-0000-000000000000}"/>
          </ac:grpSpMkLst>
        </pc:grpChg>
        <pc:grpChg chg="mod">
          <ac:chgData name="Borys Bodnar" userId="a4516288687d0375" providerId="LiveId" clId="{07AD172A-8CEA-4C10-B7E8-888B7D7E052F}" dt="2026-05-25T09:30:51.185" v="649" actId="207"/>
          <ac:grpSpMkLst>
            <pc:docMk/>
            <pc:sldMk cId="0" sldId="263"/>
            <ac:grpSpMk id="3" creationId="{00000000-0000-0000-0000-000000000000}"/>
          </ac:grpSpMkLst>
        </pc:grpChg>
      </pc:sldChg>
      <pc:sldChg chg="modSp mod setBg">
        <pc:chgData name="Borys Bodnar" userId="a4516288687d0375" providerId="LiveId" clId="{07AD172A-8CEA-4C10-B7E8-888B7D7E052F}" dt="2026-05-25T09:41:38.766" v="760" actId="14100"/>
        <pc:sldMkLst>
          <pc:docMk/>
          <pc:sldMk cId="0" sldId="264"/>
        </pc:sldMkLst>
        <pc:spChg chg="mod">
          <ac:chgData name="Borys Bodnar" userId="a4516288687d0375" providerId="LiveId" clId="{07AD172A-8CEA-4C10-B7E8-888B7D7E052F}" dt="2026-05-25T09:41:21.354" v="755" actId="1076"/>
          <ac:spMkLst>
            <pc:docMk/>
            <pc:sldMk cId="0" sldId="264"/>
            <ac:spMk id="2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41:38.766" v="760" actId="14100"/>
          <ac:spMkLst>
            <pc:docMk/>
            <pc:sldMk cId="0" sldId="264"/>
            <ac:spMk id="3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41:24.137" v="756" actId="1076"/>
          <ac:spMkLst>
            <pc:docMk/>
            <pc:sldMk cId="0" sldId="264"/>
            <ac:spMk id="4" creationId="{00000000-0000-0000-0000-000000000000}"/>
          </ac:spMkLst>
        </pc:spChg>
      </pc:sldChg>
      <pc:sldChg chg="addSp modSp mod setBg">
        <pc:chgData name="Borys Bodnar" userId="a4516288687d0375" providerId="LiveId" clId="{07AD172A-8CEA-4C10-B7E8-888B7D7E052F}" dt="2026-05-25T10:03:50.090" v="1316" actId="403"/>
        <pc:sldMkLst>
          <pc:docMk/>
          <pc:sldMk cId="0" sldId="265"/>
        </pc:sldMkLst>
        <pc:spChg chg="mod">
          <ac:chgData name="Borys Bodnar" userId="a4516288687d0375" providerId="LiveId" clId="{07AD172A-8CEA-4C10-B7E8-888B7D7E052F}" dt="2026-05-25T10:01:39.536" v="1213" actId="1076"/>
          <ac:spMkLst>
            <pc:docMk/>
            <pc:sldMk cId="0" sldId="265"/>
            <ac:spMk id="3" creationId="{00000000-0000-0000-0000-000000000000}"/>
          </ac:spMkLst>
        </pc:spChg>
        <pc:spChg chg="mod">
          <ac:chgData name="Borys Bodnar" userId="a4516288687d0375" providerId="LiveId" clId="{07AD172A-8CEA-4C10-B7E8-888B7D7E052F}" dt="2026-05-25T09:34:57.414" v="714" actId="1076"/>
          <ac:spMkLst>
            <pc:docMk/>
            <pc:sldMk cId="0" sldId="265"/>
            <ac:spMk id="4" creationId="{00000000-0000-0000-0000-000000000000}"/>
          </ac:spMkLst>
        </pc:spChg>
        <pc:spChg chg="add mod">
          <ac:chgData name="Borys Bodnar" userId="a4516288687d0375" providerId="LiveId" clId="{07AD172A-8CEA-4C10-B7E8-888B7D7E052F}" dt="2026-05-25T10:03:50.090" v="1316" actId="403"/>
          <ac:spMkLst>
            <pc:docMk/>
            <pc:sldMk cId="0" sldId="265"/>
            <ac:spMk id="5" creationId="{D2DDC99B-432D-14AC-6C9B-3CDA6F0949CB}"/>
          </ac:spMkLst>
        </pc:spChg>
        <pc:picChg chg="mod">
          <ac:chgData name="Borys Bodnar" userId="a4516288687d0375" providerId="LiveId" clId="{07AD172A-8CEA-4C10-B7E8-888B7D7E052F}" dt="2026-05-25T10:01:12.318" v="1212" actId="1076"/>
          <ac:picMkLst>
            <pc:docMk/>
            <pc:sldMk cId="0" sldId="265"/>
            <ac:picMk id="2" creationId="{00000000-0000-0000-0000-000000000000}"/>
          </ac:picMkLst>
        </pc:picChg>
      </pc:sldChg>
      <pc:sldChg chg="modSp mod setBg">
        <pc:chgData name="Borys Bodnar" userId="a4516288687d0375" providerId="LiveId" clId="{07AD172A-8CEA-4C10-B7E8-888B7D7E052F}" dt="2026-05-25T10:05:21.155" v="1327" actId="1076"/>
        <pc:sldMkLst>
          <pc:docMk/>
          <pc:sldMk cId="0" sldId="266"/>
        </pc:sldMkLst>
        <pc:spChg chg="mod">
          <ac:chgData name="Borys Bodnar" userId="a4516288687d0375" providerId="LiveId" clId="{07AD172A-8CEA-4C10-B7E8-888B7D7E052F}" dt="2026-05-25T10:04:29.214" v="1320" actId="207"/>
          <ac:spMkLst>
            <pc:docMk/>
            <pc:sldMk cId="0" sldId="266"/>
            <ac:spMk id="3" creationId="{00000000-0000-0000-0000-000000000000}"/>
          </ac:spMkLst>
        </pc:spChg>
        <pc:spChg chg="mod">
          <ac:chgData name="Borys Bodnar" userId="a4516288687d0375" providerId="LiveId" clId="{07AD172A-8CEA-4C10-B7E8-888B7D7E052F}" dt="2026-05-25T10:05:21.155" v="1327" actId="1076"/>
          <ac:spMkLst>
            <pc:docMk/>
            <pc:sldMk cId="0" sldId="266"/>
            <ac:spMk id="4" creationId="{00000000-0000-0000-0000-000000000000}"/>
          </ac:spMkLst>
        </pc:spChg>
        <pc:spChg chg="mod">
          <ac:chgData name="Borys Bodnar" userId="a4516288687d0375" providerId="LiveId" clId="{07AD172A-8CEA-4C10-B7E8-888B7D7E052F}" dt="2026-05-25T10:04:59.271" v="1323" actId="208"/>
          <ac:spMkLst>
            <pc:docMk/>
            <pc:sldMk cId="0" sldId="266"/>
            <ac:spMk id="5" creationId="{00000000-0000-0000-0000-000000000000}"/>
          </ac:spMkLst>
        </pc:spChg>
        <pc:spChg chg="mod">
          <ac:chgData name="Borys Bodnar" userId="a4516288687d0375" providerId="LiveId" clId="{07AD172A-8CEA-4C10-B7E8-888B7D7E052F}" dt="2026-05-25T10:05:17.434" v="1326" actId="1076"/>
          <ac:spMkLst>
            <pc:docMk/>
            <pc:sldMk cId="0" sldId="266"/>
            <ac:spMk id="6" creationId="{00000000-0000-0000-0000-000000000000}"/>
          </ac:spMkLst>
        </pc:spChg>
        <pc:spChg chg="mod">
          <ac:chgData name="Borys Bodnar" userId="a4516288687d0375" providerId="LiveId" clId="{07AD172A-8CEA-4C10-B7E8-888B7D7E052F}" dt="2026-05-25T10:05:07.971" v="1324" actId="1076"/>
          <ac:spMkLst>
            <pc:docMk/>
            <pc:sldMk cId="0" sldId="266"/>
            <ac:spMk id="7" creationId="{00000000-0000-0000-0000-000000000000}"/>
          </ac:spMkLst>
        </pc:spChg>
      </pc:sldChg>
      <pc:sldChg chg="addSp delSp modSp add mod ord setBg">
        <pc:chgData name="Borys Bodnar" userId="a4516288687d0375" providerId="LiveId" clId="{07AD172A-8CEA-4C10-B7E8-888B7D7E052F}" dt="2026-05-25T10:00:45.939" v="1209" actId="20577"/>
        <pc:sldMkLst>
          <pc:docMk/>
          <pc:sldMk cId="2879949196" sldId="267"/>
        </pc:sldMkLst>
        <pc:spChg chg="mod">
          <ac:chgData name="Borys Bodnar" userId="a4516288687d0375" providerId="LiveId" clId="{07AD172A-8CEA-4C10-B7E8-888B7D7E052F}" dt="2026-05-25T10:00:45.939" v="1209" actId="20577"/>
          <ac:spMkLst>
            <pc:docMk/>
            <pc:sldMk cId="2879949196" sldId="267"/>
            <ac:spMk id="7" creationId="{80251338-C35D-04F8-96E9-424CCB6EA494}"/>
          </ac:spMkLst>
        </pc:spChg>
        <pc:spChg chg="mod">
          <ac:chgData name="Borys Bodnar" userId="a4516288687d0375" providerId="LiveId" clId="{07AD172A-8CEA-4C10-B7E8-888B7D7E052F}" dt="2026-05-25T09:56:29.829" v="837" actId="14100"/>
          <ac:spMkLst>
            <pc:docMk/>
            <pc:sldMk cId="2879949196" sldId="267"/>
            <ac:spMk id="8" creationId="{48AD1494-8628-D8C2-10AB-6D9F79395639}"/>
          </ac:spMkLst>
        </pc:spChg>
        <pc:spChg chg="mod">
          <ac:chgData name="Borys Bodnar" userId="a4516288687d0375" providerId="LiveId" clId="{07AD172A-8CEA-4C10-B7E8-888B7D7E052F}" dt="2026-05-25T09:55:49.684" v="801" actId="1076"/>
          <ac:spMkLst>
            <pc:docMk/>
            <pc:sldMk cId="2879949196" sldId="267"/>
            <ac:spMk id="9" creationId="{D0E69084-9213-F88C-6D1E-88B920A51B40}"/>
          </ac:spMkLst>
        </pc:spChg>
        <pc:picChg chg="add del mod">
          <ac:chgData name="Borys Bodnar" userId="a4516288687d0375" providerId="LiveId" clId="{07AD172A-8CEA-4C10-B7E8-888B7D7E052F}" dt="2026-05-25T09:55:24.823" v="797" actId="1076"/>
          <ac:picMkLst>
            <pc:docMk/>
            <pc:sldMk cId="2879949196" sldId="267"/>
            <ac:picMk id="1026" creationId="{DF69A336-EF3E-FD7D-7A23-29EFB7ADCB74}"/>
          </ac:picMkLst>
        </pc:picChg>
      </pc:sldChg>
    </pc:docChg>
  </pc:docChgLst>
  <pc:docChgLst>
    <pc:chgData name="Michael Brown" userId="6f8c0f671a65111d" providerId="LiveId" clId="{24CAB11B-C7E4-45DD-A7CA-402E6ED87237}"/>
    <pc:docChg chg="addSld modSld sldOrd">
      <pc:chgData name="Michael Brown" userId="6f8c0f671a65111d" providerId="LiveId" clId="{24CAB11B-C7E4-45DD-A7CA-402E6ED87237}" dt="2026-06-02T17:24:51.793" v="4"/>
      <pc:docMkLst>
        <pc:docMk/>
      </pc:docMkLst>
      <pc:sldChg chg="modSp mod">
        <pc:chgData name="Michael Brown" userId="6f8c0f671a65111d" providerId="LiveId" clId="{24CAB11B-C7E4-45DD-A7CA-402E6ED87237}" dt="2026-05-25T11:51:00.743" v="1" actId="1076"/>
        <pc:sldMkLst>
          <pc:docMk/>
          <pc:sldMk cId="0" sldId="256"/>
        </pc:sldMkLst>
        <pc:spChg chg="mod">
          <ac:chgData name="Michael Brown" userId="6f8c0f671a65111d" providerId="LiveId" clId="{24CAB11B-C7E4-45DD-A7CA-402E6ED87237}" dt="2026-05-25T11:51:00.743" v="1" actId="1076"/>
          <ac:spMkLst>
            <pc:docMk/>
            <pc:sldMk cId="0" sldId="256"/>
            <ac:spMk id="5" creationId="{00000000-0000-0000-0000-000000000000}"/>
          </ac:spMkLst>
        </pc:spChg>
      </pc:sldChg>
      <pc:sldChg chg="add ord">
        <pc:chgData name="Michael Brown" userId="6f8c0f671a65111d" providerId="LiveId" clId="{24CAB11B-C7E4-45DD-A7CA-402E6ED87237}" dt="2026-06-02T17:24:51.793" v="4"/>
        <pc:sldMkLst>
          <pc:docMk/>
          <pc:sldMk cId="3387665653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7DAAE-1736-46E1-B5FB-E9A64EDD96E5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13300-EA07-465D-8E54-48BBD1B53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19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13300-EA07-465D-8E54-48BBD1B5389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34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EhLSuumZnyQ?si=CT8YEAs7gM9N4_lQ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youtu.be/EhLSuumZnyQ?si=CT8YEAs7gM9N4_lQ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2.png"/><Relationship Id="rId7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6.png"/><Relationship Id="rId4" Type="http://schemas.openxmlformats.org/officeDocument/2006/relationships/image" Target="../media/image13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0dQQp3w5zI0?si=6BaRi0fwZLkYRqAg" TargetMode="External"/><Relationship Id="rId6" Type="http://schemas.openxmlformats.org/officeDocument/2006/relationships/hyperlink" Target="https://youtu.be/0dQQp3w5zI0?si=6BaRi0fwZLkYRqAg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FB458-3B3D-3042-2D7A-A9009F019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SH RAG logo">
            <a:extLst>
              <a:ext uri="{FF2B5EF4-FFF2-40B4-BE49-F238E27FC236}">
                <a16:creationId xmlns:a16="http://schemas.microsoft.com/office/drawing/2014/main" id="{20DADCAC-D484-577F-BCE6-18A827A99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305" y="573115"/>
            <a:ext cx="5715000" cy="132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6D882A0-6BCA-BDA0-EF56-BFC4C7491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0609" y="7147434"/>
            <a:ext cx="2881697" cy="288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7720EB-92CF-C5E0-6076-273293BDF957}"/>
              </a:ext>
            </a:extLst>
          </p:cNvPr>
          <p:cNvSpPr txBox="1"/>
          <p:nvPr/>
        </p:nvSpPr>
        <p:spPr>
          <a:xfrm>
            <a:off x="870155" y="3451122"/>
            <a:ext cx="165476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0070C0"/>
                </a:solidFill>
              </a:rPr>
              <a:t>Providing Safe Water in Schools in Wartime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DCBA54-EE0E-7D51-4DB5-0CC1E9B3E617}"/>
              </a:ext>
            </a:extLst>
          </p:cNvPr>
          <p:cNvSpPr txBox="1"/>
          <p:nvPr/>
        </p:nvSpPr>
        <p:spPr>
          <a:xfrm>
            <a:off x="870155" y="5725358"/>
            <a:ext cx="16237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C00000"/>
                </a:solidFill>
              </a:rPr>
              <a:t>Speakers: </a:t>
            </a:r>
            <a:r>
              <a:rPr lang="en-US" sz="4800" b="1" dirty="0">
                <a:solidFill>
                  <a:srgbClr val="C00000"/>
                </a:solidFill>
              </a:rPr>
              <a:t>Iryna </a:t>
            </a:r>
            <a:r>
              <a:rPr lang="en-US" sz="4800" b="1" dirty="0" err="1">
                <a:solidFill>
                  <a:srgbClr val="C00000"/>
                </a:solidFill>
              </a:rPr>
              <a:t>Odyntsova</a:t>
            </a:r>
            <a:r>
              <a:rPr lang="en-US" sz="4800" dirty="0">
                <a:solidFill>
                  <a:srgbClr val="C00000"/>
                </a:solidFill>
              </a:rPr>
              <a:t>, PP RC Dnipro </a:t>
            </a:r>
            <a:r>
              <a:rPr lang="en-US" sz="4800" dirty="0" err="1">
                <a:solidFill>
                  <a:srgbClr val="C00000"/>
                </a:solidFill>
              </a:rPr>
              <a:t>Novyii</a:t>
            </a:r>
            <a:br>
              <a:rPr lang="en-US" sz="4800" dirty="0">
                <a:solidFill>
                  <a:srgbClr val="C00000"/>
                </a:solidFill>
              </a:rPr>
            </a:br>
            <a:r>
              <a:rPr lang="en-US" sz="4800" dirty="0">
                <a:solidFill>
                  <a:srgbClr val="C00000"/>
                </a:solidFill>
              </a:rPr>
              <a:t>and</a:t>
            </a:r>
            <a:r>
              <a:rPr lang="en-US" sz="4800" b="1" dirty="0">
                <a:solidFill>
                  <a:srgbClr val="C00000"/>
                </a:solidFill>
              </a:rPr>
              <a:t> Olha Paliychuk, </a:t>
            </a:r>
            <a:r>
              <a:rPr lang="en-US" sz="4800" dirty="0">
                <a:solidFill>
                  <a:srgbClr val="C00000"/>
                </a:solidFill>
              </a:rPr>
              <a:t>DG Ukraine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E8DFA9-EA15-65E0-ED5E-A962B2DFE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55" y="7707558"/>
            <a:ext cx="3671888" cy="137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6C0AA4-F60D-4FC4-15E0-BC5C94047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57" y="722720"/>
            <a:ext cx="3193142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65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86400" y="1937540"/>
            <a:ext cx="12185935" cy="6946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6709" lvl="1" indent="-458355" algn="l">
              <a:lnSpc>
                <a:spcPts val="5519"/>
              </a:lnSpc>
              <a:buFont typeface="Arial"/>
              <a:buChar char="•"/>
            </a:pP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Price of one fountain 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$1,500</a:t>
            </a:r>
          </a:p>
          <a:p>
            <a:pPr marL="916709" lvl="1" indent="-458355" algn="l">
              <a:lnSpc>
                <a:spcPts val="5519"/>
              </a:lnSpc>
              <a:buFont typeface="Arial"/>
              <a:buChar char="•"/>
            </a:pP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Manufacturer Ukrainian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company AquaSet.</a:t>
            </a:r>
          </a:p>
          <a:p>
            <a:pPr marL="916709" lvl="1" indent="-458355" algn="l">
              <a:lnSpc>
                <a:spcPts val="5519"/>
              </a:lnSpc>
              <a:buFont typeface="Arial"/>
              <a:buChar char="•"/>
            </a:pP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Fountains have quality certificates and a 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3-year manufacturer's warranty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. Expected working life of a fountain is over 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10 years</a:t>
            </a:r>
          </a:p>
          <a:p>
            <a:pPr marL="916709" lvl="1" indent="-458355" algn="l">
              <a:lnSpc>
                <a:spcPts val="5519"/>
              </a:lnSpc>
              <a:buFont typeface="Arial"/>
              <a:buChar char="•"/>
            </a:pP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Each donor leaves his mark and receives acknowledgement</a:t>
            </a:r>
          </a:p>
          <a:p>
            <a:pPr marL="916709" lvl="1" indent="-458355" algn="l">
              <a:lnSpc>
                <a:spcPts val="5519"/>
              </a:lnSpc>
              <a:buFont typeface="Arial"/>
              <a:buChar char="•"/>
            </a:pP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By supporting the project, you provide not only a source of clean water for children, but also work for Ukrainians</a:t>
            </a:r>
          </a:p>
        </p:txBody>
      </p:sp>
      <p:sp>
        <p:nvSpPr>
          <p:cNvPr id="3" name="Freeform 3"/>
          <p:cNvSpPr/>
          <p:nvPr/>
        </p:nvSpPr>
        <p:spPr>
          <a:xfrm>
            <a:off x="-6246" y="1542005"/>
            <a:ext cx="5797446" cy="7684925"/>
          </a:xfrm>
          <a:custGeom>
            <a:avLst/>
            <a:gdLst/>
            <a:ahLst/>
            <a:cxnLst/>
            <a:rect l="l" t="t" r="r" b="b"/>
            <a:pathLst>
              <a:path w="4049526" h="6720692">
                <a:moveTo>
                  <a:pt x="0" y="0"/>
                </a:moveTo>
                <a:lnTo>
                  <a:pt x="4049525" y="0"/>
                </a:lnTo>
                <a:lnTo>
                  <a:pt x="4049525" y="6720691"/>
                </a:lnTo>
                <a:lnTo>
                  <a:pt x="0" y="67206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343320" y="495300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47326" y="2552700"/>
            <a:ext cx="11793347" cy="59381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3" name="TextBox 3"/>
          <p:cNvSpPr txBox="1"/>
          <p:nvPr/>
        </p:nvSpPr>
        <p:spPr>
          <a:xfrm>
            <a:off x="3247326" y="9172754"/>
            <a:ext cx="11793347" cy="573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u="sng" dirty="0">
                <a:solidFill>
                  <a:srgbClr val="FFFFFF"/>
                </a:solidFill>
                <a:latin typeface="Arimo"/>
                <a:hlinkClick r:id="rId4" tooltip="https://youtu.be/EhLSuumZnyQ?si=CT8YEAs7gM9N4_lQ"/>
              </a:rPr>
              <a:t>https://youtu.be/EhLSuumZnyQ?si=CT8YEAs7gM9N4_lQ</a:t>
            </a:r>
          </a:p>
        </p:txBody>
      </p:sp>
      <p:sp>
        <p:nvSpPr>
          <p:cNvPr id="4" name="Freeform 4"/>
          <p:cNvSpPr/>
          <p:nvPr/>
        </p:nvSpPr>
        <p:spPr>
          <a:xfrm>
            <a:off x="14388027" y="505347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D2DDC99B-432D-14AC-6C9B-3CDA6F0949CB}"/>
              </a:ext>
            </a:extLst>
          </p:cNvPr>
          <p:cNvSpPr txBox="1"/>
          <p:nvPr/>
        </p:nvSpPr>
        <p:spPr>
          <a:xfrm>
            <a:off x="3247325" y="1351584"/>
            <a:ext cx="11793347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4400" b="1" dirty="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</a:rPr>
              <a:t>SAFE DRINKING WATER IN BOMB SHELTERS</a:t>
            </a:r>
            <a:endParaRPr lang="en-US" sz="4400" b="1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  <a:hlinkClick r:id="rId4" tooltip="https://youtu.be/EhLSuumZnyQ?si=CT8YEAs7gM9N4_lQ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04FE52-9558-A454-59EA-FBA0481B9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80251338-C35D-04F8-96E9-424CCB6EA494}"/>
              </a:ext>
            </a:extLst>
          </p:cNvPr>
          <p:cNvSpPr txBox="1"/>
          <p:nvPr/>
        </p:nvSpPr>
        <p:spPr>
          <a:xfrm>
            <a:off x="7543800" y="2609030"/>
            <a:ext cx="10304760" cy="7482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48"/>
              </a:lnSpc>
            </a:pPr>
            <a:r>
              <a:rPr lang="en-US" sz="4000" spc="87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Installation of reverse osmosis filter stations </a:t>
            </a:r>
            <a:r>
              <a:rPr lang="en-US" sz="4000" spc="87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for schools and hospitals around Ukraine, providing children and patients with safe drinking water and hospital and school kitchens with clean water for cooking.</a:t>
            </a:r>
          </a:p>
          <a:p>
            <a:pPr>
              <a:lnSpc>
                <a:spcPts val="7448"/>
              </a:lnSpc>
            </a:pPr>
            <a:r>
              <a:rPr lang="en-US" sz="4000" spc="87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Installed to date 6 units</a:t>
            </a:r>
          </a:p>
          <a:p>
            <a:pPr>
              <a:lnSpc>
                <a:spcPts val="7448"/>
              </a:lnSpc>
            </a:pPr>
            <a:r>
              <a:rPr lang="en-US" sz="4000" spc="87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Approx $3,500-4,000 per unit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8AD1494-8628-D8C2-10AB-6D9F79395639}"/>
              </a:ext>
            </a:extLst>
          </p:cNvPr>
          <p:cNvSpPr txBox="1"/>
          <p:nvPr/>
        </p:nvSpPr>
        <p:spPr>
          <a:xfrm>
            <a:off x="6857594" y="1790700"/>
            <a:ext cx="10135006" cy="846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5400" spc="289" dirty="0">
                <a:solidFill>
                  <a:schemeClr val="tx2">
                    <a:lumMod val="75000"/>
                  </a:schemeClr>
                </a:solidFill>
                <a:latin typeface="Intro"/>
              </a:rPr>
              <a:t>FILTER INSTALLATIONS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0E69084-9213-F88C-6D1E-88B920A51B40}"/>
              </a:ext>
            </a:extLst>
          </p:cNvPr>
          <p:cNvSpPr/>
          <p:nvPr/>
        </p:nvSpPr>
        <p:spPr>
          <a:xfrm>
            <a:off x="14348317" y="419100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026" name="Picture 2" descr="Возможно, это изображение водонагреватель и текст">
            <a:extLst>
              <a:ext uri="{FF2B5EF4-FFF2-40B4-BE49-F238E27FC236}">
                <a16:creationId xmlns:a16="http://schemas.microsoft.com/office/drawing/2014/main" id="{DF69A336-EF3E-FD7D-7A23-29EFB7ADC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89" y="0"/>
            <a:ext cx="6840537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949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3828" y="1951631"/>
            <a:ext cx="6945902" cy="7306669"/>
          </a:xfrm>
          <a:custGeom>
            <a:avLst/>
            <a:gdLst/>
            <a:ahLst/>
            <a:cxnLst/>
            <a:rect l="l" t="t" r="r" b="b"/>
            <a:pathLst>
              <a:path w="6945902" h="7306669">
                <a:moveTo>
                  <a:pt x="0" y="0"/>
                </a:moveTo>
                <a:lnTo>
                  <a:pt x="6945903" y="0"/>
                </a:lnTo>
                <a:lnTo>
                  <a:pt x="6945903" y="7306669"/>
                </a:lnTo>
                <a:lnTo>
                  <a:pt x="0" y="730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27779" r="-2222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815054" y="1894481"/>
            <a:ext cx="9444246" cy="236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1"/>
              </a:lnSpc>
            </a:pPr>
            <a:r>
              <a:rPr lang="en-US" sz="4809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100% </a:t>
            </a:r>
            <a:r>
              <a:rPr lang="en-US" sz="4809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of your donation today will go to providing access to safe drinking water in </a:t>
            </a:r>
            <a:r>
              <a:rPr lang="en-US" sz="4809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UKRAINE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670054" y="5518224"/>
            <a:ext cx="7733832" cy="1752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8"/>
              </a:lnSpc>
            </a:pPr>
            <a:r>
              <a:rPr lang="en-US" sz="4000" dirty="0">
                <a:solidFill>
                  <a:srgbClr val="43A5FF"/>
                </a:solidFill>
                <a:latin typeface="Roboto Bold"/>
              </a:rPr>
              <a:t>Mark Gitelman</a:t>
            </a:r>
          </a:p>
          <a:p>
            <a:pPr algn="ctr">
              <a:lnSpc>
                <a:spcPts val="4058"/>
              </a:lnSpc>
            </a:pPr>
            <a:r>
              <a:rPr lang="en-US" sz="2400" dirty="0">
                <a:solidFill>
                  <a:srgbClr val="43A5FF"/>
                </a:solidFill>
                <a:latin typeface="Roboto Bold"/>
              </a:rPr>
              <a:t>mmgitelman@gmail.com</a:t>
            </a:r>
          </a:p>
          <a:p>
            <a:pPr algn="ctr">
              <a:lnSpc>
                <a:spcPts val="4058"/>
              </a:lnSpc>
            </a:pPr>
            <a:r>
              <a:rPr lang="en-US" sz="2400" dirty="0">
                <a:solidFill>
                  <a:srgbClr val="43A5FF"/>
                </a:solidFill>
                <a:latin typeface="Roboto Bold"/>
              </a:rPr>
              <a:t>+380674016359</a:t>
            </a:r>
          </a:p>
        </p:txBody>
      </p:sp>
      <p:sp>
        <p:nvSpPr>
          <p:cNvPr id="5" name="AutoShape 5"/>
          <p:cNvSpPr/>
          <p:nvPr/>
        </p:nvSpPr>
        <p:spPr>
          <a:xfrm>
            <a:off x="8077200" y="4381500"/>
            <a:ext cx="8919541" cy="0"/>
          </a:xfrm>
          <a:prstGeom prst="line">
            <a:avLst/>
          </a:prstGeom>
          <a:ln w="38100" cap="flat">
            <a:solidFill>
              <a:schemeClr val="tx2">
                <a:lumMod val="75000"/>
              </a:schemeClr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GB" dirty="0">
              <a:highlight>
                <a:srgbClr val="000080"/>
              </a:highlight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670054" y="7544300"/>
            <a:ext cx="7733832" cy="1696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8"/>
              </a:lnSpc>
            </a:pPr>
            <a:r>
              <a:rPr lang="en-US" sz="3600" dirty="0">
                <a:solidFill>
                  <a:srgbClr val="43A5FF"/>
                </a:solidFill>
                <a:latin typeface="Roboto Bold"/>
              </a:rPr>
              <a:t>Borys Bodnar</a:t>
            </a:r>
            <a:r>
              <a:rPr lang="uk-UA" sz="3600" dirty="0">
                <a:solidFill>
                  <a:srgbClr val="43A5FF"/>
                </a:solidFill>
                <a:latin typeface="Roboto Bold"/>
              </a:rPr>
              <a:t> </a:t>
            </a:r>
            <a:r>
              <a:rPr lang="en-GB" sz="3600" dirty="0">
                <a:solidFill>
                  <a:srgbClr val="43A5FF"/>
                </a:solidFill>
                <a:latin typeface="Roboto Bold"/>
              </a:rPr>
              <a:t>(WASH RAG)</a:t>
            </a:r>
            <a:endParaRPr lang="en-US" sz="3600" dirty="0">
              <a:solidFill>
                <a:srgbClr val="43A5FF"/>
              </a:solidFill>
              <a:latin typeface="Roboto Bold"/>
            </a:endParaRPr>
          </a:p>
          <a:p>
            <a:pPr algn="ctr">
              <a:lnSpc>
                <a:spcPts val="3928"/>
              </a:lnSpc>
            </a:pPr>
            <a:r>
              <a:rPr lang="en-US" sz="2400" dirty="0">
                <a:solidFill>
                  <a:srgbClr val="43A5FF"/>
                </a:solidFill>
                <a:latin typeface="Roboto Bold"/>
              </a:rPr>
              <a:t>borysbodnar@gmail.com</a:t>
            </a:r>
          </a:p>
          <a:p>
            <a:pPr algn="ctr">
              <a:lnSpc>
                <a:spcPts val="3928"/>
              </a:lnSpc>
            </a:pPr>
            <a:r>
              <a:rPr lang="en-US" sz="2400" dirty="0">
                <a:solidFill>
                  <a:srgbClr val="43A5FF"/>
                </a:solidFill>
                <a:latin typeface="Roboto Bold"/>
              </a:rPr>
              <a:t>+380980723872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670054" y="4487849"/>
            <a:ext cx="7733832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8"/>
              </a:lnSpc>
            </a:pPr>
            <a:r>
              <a:rPr lang="en-US" sz="4400" dirty="0">
                <a:solidFill>
                  <a:srgbClr val="43A5FF"/>
                </a:solidFill>
                <a:latin typeface="Roboto Bold"/>
              </a:rPr>
              <a:t>WASH Ukraine</a:t>
            </a:r>
          </a:p>
        </p:txBody>
      </p:sp>
      <p:sp>
        <p:nvSpPr>
          <p:cNvPr id="8" name="Freeform 8"/>
          <p:cNvSpPr/>
          <p:nvPr/>
        </p:nvSpPr>
        <p:spPr>
          <a:xfrm>
            <a:off x="14083660" y="230978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6400800" y="4680431"/>
            <a:ext cx="11665153" cy="5557528"/>
          </a:xfrm>
          <a:custGeom>
            <a:avLst/>
            <a:gdLst/>
            <a:ahLst/>
            <a:cxnLst/>
            <a:rect l="l" t="t" r="r" b="b"/>
            <a:pathLst>
              <a:path w="11665153" h="5557528">
                <a:moveTo>
                  <a:pt x="0" y="0"/>
                </a:moveTo>
                <a:lnTo>
                  <a:pt x="11665153" y="0"/>
                </a:lnTo>
                <a:lnTo>
                  <a:pt x="11665153" y="5557527"/>
                </a:lnTo>
                <a:lnTo>
                  <a:pt x="0" y="55575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228" r="-1228" b="-23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2801600" y="1638300"/>
            <a:ext cx="5510048" cy="1600200"/>
          </a:xfrm>
          <a:custGeom>
            <a:avLst/>
            <a:gdLst/>
            <a:ahLst/>
            <a:cxnLst/>
            <a:rect l="l" t="t" r="r" b="b"/>
            <a:pathLst>
              <a:path w="8293020" h="2203312">
                <a:moveTo>
                  <a:pt x="0" y="0"/>
                </a:moveTo>
                <a:lnTo>
                  <a:pt x="8293020" y="0"/>
                </a:lnTo>
                <a:lnTo>
                  <a:pt x="8293020" y="2203311"/>
                </a:lnTo>
                <a:lnTo>
                  <a:pt x="0" y="22033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6096F2F-410D-0DA3-6623-2D6901FF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9" y="8438495"/>
            <a:ext cx="5507983" cy="128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otary Taipei logo">
            <a:extLst>
              <a:ext uri="{FF2B5EF4-FFF2-40B4-BE49-F238E27FC236}">
                <a16:creationId xmlns:a16="http://schemas.microsoft.com/office/drawing/2014/main" id="{66DEF120-DE54-8D75-4379-9475A8B82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2" y="5422845"/>
            <a:ext cx="6562875" cy="183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53F5A3-5D32-9185-7E36-B33D3FB090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123467"/>
            <a:ext cx="10439400" cy="49574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5677431" y="2858571"/>
            <a:ext cx="6933139" cy="4569859"/>
          </a:xfrm>
          <a:custGeom>
            <a:avLst/>
            <a:gdLst/>
            <a:ahLst/>
            <a:cxnLst/>
            <a:rect l="l" t="t" r="r" b="b"/>
            <a:pathLst>
              <a:path w="6933139" h="4569859">
                <a:moveTo>
                  <a:pt x="0" y="0"/>
                </a:moveTo>
                <a:lnTo>
                  <a:pt x="6933138" y="0"/>
                </a:lnTo>
                <a:lnTo>
                  <a:pt x="6933138" y="4569858"/>
                </a:lnTo>
                <a:lnTo>
                  <a:pt x="0" y="45698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57941" r="-9342" b="-827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772048" y="7509484"/>
            <a:ext cx="14830469" cy="2277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6"/>
              </a:lnSpc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At the beginning of the war in February 2022, surface water was the principal source of drinking water for </a:t>
            </a:r>
          </a:p>
          <a:p>
            <a:pPr algn="ctr">
              <a:lnSpc>
                <a:spcPts val="6026"/>
              </a:lnSpc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more than 70% of the population of Ukraine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501790" y="952500"/>
            <a:ext cx="12335152" cy="1712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6"/>
              </a:lnSpc>
            </a:pPr>
            <a:r>
              <a:rPr lang="en-US" sz="5086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The ecological situation and state of drinking water in Ukraine</a:t>
            </a:r>
          </a:p>
        </p:txBody>
      </p:sp>
      <p:sp>
        <p:nvSpPr>
          <p:cNvPr id="6" name="Freeform 6"/>
          <p:cNvSpPr/>
          <p:nvPr/>
        </p:nvSpPr>
        <p:spPr>
          <a:xfrm>
            <a:off x="14348317" y="242843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984896"/>
            <a:ext cx="16333751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5"/>
              </a:lnSpc>
            </a:pP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 After more than five years of war</a:t>
            </a:r>
          </a:p>
          <a:p>
            <a:pPr algn="ctr">
              <a:lnSpc>
                <a:spcPts val="7475"/>
              </a:lnSpc>
            </a:pP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the situation has become much worse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93722" y="4152900"/>
            <a:ext cx="2740077" cy="2608232"/>
            <a:chOff x="0" y="0"/>
            <a:chExt cx="6350000" cy="63500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581868" y="4152900"/>
            <a:ext cx="2677432" cy="2712290"/>
            <a:chOff x="0" y="0"/>
            <a:chExt cx="6350000" cy="6350000"/>
          </a:xfrm>
          <a:solidFill>
            <a:schemeClr val="bg2">
              <a:lumMod val="75000"/>
            </a:schemeClr>
          </a:solidFill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" name="Freeform 13"/>
          <p:cNvSpPr/>
          <p:nvPr/>
        </p:nvSpPr>
        <p:spPr>
          <a:xfrm>
            <a:off x="1452256" y="4529260"/>
            <a:ext cx="1902156" cy="1796259"/>
          </a:xfrm>
          <a:custGeom>
            <a:avLst/>
            <a:gdLst/>
            <a:ahLst/>
            <a:cxnLst/>
            <a:rect l="l" t="t" r="r" b="b"/>
            <a:pathLst>
              <a:path w="1518253" h="1506203">
                <a:moveTo>
                  <a:pt x="0" y="0"/>
                </a:moveTo>
                <a:lnTo>
                  <a:pt x="1518253" y="0"/>
                </a:lnTo>
                <a:lnTo>
                  <a:pt x="1518253" y="1506203"/>
                </a:lnTo>
                <a:lnTo>
                  <a:pt x="0" y="1506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452256" y="4557367"/>
            <a:ext cx="711324" cy="616051"/>
          </a:xfrm>
          <a:custGeom>
            <a:avLst/>
            <a:gdLst/>
            <a:ahLst/>
            <a:cxnLst/>
            <a:rect l="l" t="t" r="r" b="b"/>
            <a:pathLst>
              <a:path w="684454" h="602729">
                <a:moveTo>
                  <a:pt x="0" y="0"/>
                </a:moveTo>
                <a:lnTo>
                  <a:pt x="684455" y="0"/>
                </a:lnTo>
                <a:lnTo>
                  <a:pt x="684455" y="602729"/>
                </a:lnTo>
                <a:lnTo>
                  <a:pt x="0" y="6027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4976350" y="4691866"/>
            <a:ext cx="1774101" cy="1733013"/>
          </a:xfrm>
          <a:custGeom>
            <a:avLst/>
            <a:gdLst/>
            <a:ahLst/>
            <a:cxnLst/>
            <a:rect l="l" t="t" r="r" b="b"/>
            <a:pathLst>
              <a:path w="1449174" h="1397418">
                <a:moveTo>
                  <a:pt x="0" y="0"/>
                </a:moveTo>
                <a:lnTo>
                  <a:pt x="1449174" y="0"/>
                </a:lnTo>
                <a:lnTo>
                  <a:pt x="1449174" y="1397418"/>
                </a:lnTo>
                <a:lnTo>
                  <a:pt x="0" y="13974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513421" y="7010555"/>
            <a:ext cx="4896780" cy="2816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21"/>
              </a:lnSpc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Poppins Light Bold"/>
              </a:rPr>
              <a:t>Destruction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Poppins Light Bold"/>
              </a:rPr>
              <a:t> of homes and infrastructure by Air raids, rocket and drone attacks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348317" y="7503210"/>
            <a:ext cx="3244234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1"/>
              </a:lnSpc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Poppins Light Bold"/>
              </a:rPr>
              <a:t>Economic</a:t>
            </a:r>
            <a:r>
              <a:rPr lang="en-GB" sz="4000" dirty="0">
                <a:solidFill>
                  <a:schemeClr val="accent1">
                    <a:lumMod val="75000"/>
                  </a:schemeClr>
                </a:solidFill>
                <a:latin typeface="Poppins Light Bold"/>
              </a:rPr>
              <a:t> impact of war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Poppins Light Bold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4348317" y="313739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4" name="Group 6">
            <a:extLst>
              <a:ext uri="{FF2B5EF4-FFF2-40B4-BE49-F238E27FC236}">
                <a16:creationId xmlns:a16="http://schemas.microsoft.com/office/drawing/2014/main" id="{AFD7C326-C005-563C-1535-B333B26B245D}"/>
              </a:ext>
            </a:extLst>
          </p:cNvPr>
          <p:cNvGrpSpPr/>
          <p:nvPr/>
        </p:nvGrpSpPr>
        <p:grpSpPr>
          <a:xfrm>
            <a:off x="7627106" y="3172622"/>
            <a:ext cx="4260525" cy="4017083"/>
            <a:chOff x="-3689695" y="-4124763"/>
            <a:chExt cx="6764026" cy="6647437"/>
          </a:xfrm>
          <a:solidFill>
            <a:schemeClr val="accent3">
              <a:lumMod val="75000"/>
            </a:schemeClr>
          </a:solidFill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B62CFC0F-5250-E42F-68AE-C5A7077D7E00}"/>
                </a:ext>
              </a:extLst>
            </p:cNvPr>
            <p:cNvSpPr/>
            <p:nvPr/>
          </p:nvSpPr>
          <p:spPr>
            <a:xfrm>
              <a:off x="-3689695" y="-4124763"/>
              <a:ext cx="6764026" cy="6647437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 dirty="0"/>
            </a:p>
          </p:txBody>
        </p:sp>
      </p:grpSp>
      <p:pic>
        <p:nvPicPr>
          <p:cNvPr id="23" name="Graphic 22" descr="Withering Tree with solid fill">
            <a:extLst>
              <a:ext uri="{FF2B5EF4-FFF2-40B4-BE49-F238E27FC236}">
                <a16:creationId xmlns:a16="http://schemas.microsoft.com/office/drawing/2014/main" id="{F9C4B0B5-ACAE-55A8-EF68-3B6AAA93E2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4000" y="3586790"/>
            <a:ext cx="1519823" cy="1519823"/>
          </a:xfrm>
          <a:prstGeom prst="rect">
            <a:avLst/>
          </a:prstGeom>
        </p:spPr>
      </p:pic>
      <p:pic>
        <p:nvPicPr>
          <p:cNvPr id="27" name="Graphic 26" descr="Collision with solid fill">
            <a:extLst>
              <a:ext uri="{FF2B5EF4-FFF2-40B4-BE49-F238E27FC236}">
                <a16:creationId xmlns:a16="http://schemas.microsoft.com/office/drawing/2014/main" id="{8A166361-2B18-2006-45AA-16061B8276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5770" y="4270476"/>
            <a:ext cx="1672273" cy="1672273"/>
          </a:xfrm>
          <a:prstGeom prst="rect">
            <a:avLst/>
          </a:prstGeom>
        </p:spPr>
      </p:pic>
      <p:pic>
        <p:nvPicPr>
          <p:cNvPr id="29" name="Graphic 28" descr="Fire with solid fill">
            <a:extLst>
              <a:ext uri="{FF2B5EF4-FFF2-40B4-BE49-F238E27FC236}">
                <a16:creationId xmlns:a16="http://schemas.microsoft.com/office/drawing/2014/main" id="{3741AC4C-C67F-57BF-0877-D81585022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89780" y="4752606"/>
            <a:ext cx="1672273" cy="1672273"/>
          </a:xfrm>
          <a:prstGeom prst="rect">
            <a:avLst/>
          </a:prstGeom>
        </p:spPr>
      </p:pic>
      <p:pic>
        <p:nvPicPr>
          <p:cNvPr id="31" name="Graphic 30" descr="Radioactive outline">
            <a:extLst>
              <a:ext uri="{FF2B5EF4-FFF2-40B4-BE49-F238E27FC236}">
                <a16:creationId xmlns:a16="http://schemas.microsoft.com/office/drawing/2014/main" id="{1EA4121D-D05C-920C-3E5A-83C3DDD0E4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76561" y="5326924"/>
            <a:ext cx="1263843" cy="1263843"/>
          </a:xfrm>
          <a:prstGeom prst="rect">
            <a:avLst/>
          </a:prstGeom>
        </p:spPr>
      </p:pic>
      <p:sp>
        <p:nvSpPr>
          <p:cNvPr id="32" name="TextBox 17">
            <a:extLst>
              <a:ext uri="{FF2B5EF4-FFF2-40B4-BE49-F238E27FC236}">
                <a16:creationId xmlns:a16="http://schemas.microsoft.com/office/drawing/2014/main" id="{409EDE13-AE8B-2226-6A41-C0E3B0DB9779}"/>
              </a:ext>
            </a:extLst>
          </p:cNvPr>
          <p:cNvSpPr txBox="1"/>
          <p:nvPr/>
        </p:nvSpPr>
        <p:spPr>
          <a:xfrm>
            <a:off x="5675790" y="7398258"/>
            <a:ext cx="7964009" cy="32701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61"/>
              </a:lnSpc>
            </a:pPr>
            <a:r>
              <a:rPr lang="en-US" sz="3615" b="1" dirty="0">
                <a:solidFill>
                  <a:schemeClr val="tx2">
                    <a:lumMod val="75000"/>
                  </a:schemeClr>
                </a:solidFill>
                <a:latin typeface="Poppins Light Bold"/>
              </a:rPr>
              <a:t>Environmental disaster</a:t>
            </a:r>
          </a:p>
          <a:p>
            <a:pPr algn="ctr">
              <a:lnSpc>
                <a:spcPts val="5061"/>
              </a:lnSpc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Poppins Light Bold"/>
              </a:rPr>
              <a:t>Forests and agricultural land destroyed and poisoned by mines and chemicals Water supply affected</a:t>
            </a:r>
          </a:p>
          <a:p>
            <a:pPr algn="ctr">
              <a:lnSpc>
                <a:spcPts val="5061"/>
              </a:lnSpc>
            </a:pPr>
            <a:endParaRPr lang="en-US" sz="3615" dirty="0">
              <a:solidFill>
                <a:schemeClr val="accent1">
                  <a:lumMod val="75000"/>
                </a:schemeClr>
              </a:solidFill>
              <a:latin typeface="Poppins Light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0"/>
            <a:ext cx="18288000" cy="3777559"/>
          </a:xfrm>
          <a:custGeom>
            <a:avLst/>
            <a:gdLst/>
            <a:ahLst/>
            <a:cxnLst/>
            <a:rect l="l" t="t" r="r" b="b"/>
            <a:pathLst>
              <a:path w="18288000" h="3777559">
                <a:moveTo>
                  <a:pt x="0" y="0"/>
                </a:moveTo>
                <a:lnTo>
                  <a:pt x="18288000" y="0"/>
                </a:lnTo>
                <a:lnTo>
                  <a:pt x="18288000" y="3777559"/>
                </a:lnTo>
                <a:lnTo>
                  <a:pt x="0" y="37775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142241" b="-675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823410" y="6151286"/>
            <a:ext cx="1664118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104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OVER 2 BILLION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0813" y="7871997"/>
            <a:ext cx="16230600" cy="1756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2"/>
              </a:lnSpc>
            </a:pPr>
            <a:r>
              <a:rPr lang="en-US" sz="5101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The equivalent in liters of safe drinking water received by Ukrainians thanks to the help of Rotarians worldwide </a:t>
            </a:r>
          </a:p>
        </p:txBody>
      </p:sp>
      <p:sp>
        <p:nvSpPr>
          <p:cNvPr id="6" name="Freeform 6"/>
          <p:cNvSpPr/>
          <p:nvPr/>
        </p:nvSpPr>
        <p:spPr>
          <a:xfrm>
            <a:off x="14348317" y="342900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22E97E7A-869E-8ABC-597C-18A08561D793}"/>
              </a:ext>
            </a:extLst>
          </p:cNvPr>
          <p:cNvSpPr txBox="1"/>
          <p:nvPr/>
        </p:nvSpPr>
        <p:spPr>
          <a:xfrm>
            <a:off x="613123" y="4430576"/>
            <a:ext cx="1664118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</a:pPr>
            <a:r>
              <a:rPr lang="en-US" sz="88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How Rotary is helping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5217585" y="1414655"/>
            <a:ext cx="13049179" cy="8885461"/>
          </a:xfrm>
          <a:custGeom>
            <a:avLst/>
            <a:gdLst/>
            <a:ahLst/>
            <a:cxnLst/>
            <a:rect l="l" t="t" r="r" b="b"/>
            <a:pathLst>
              <a:path w="13049179" h="8885461">
                <a:moveTo>
                  <a:pt x="0" y="0"/>
                </a:moveTo>
                <a:lnTo>
                  <a:pt x="13049179" y="0"/>
                </a:lnTo>
                <a:lnTo>
                  <a:pt x="13049179" y="8885460"/>
                </a:lnTo>
                <a:lnTo>
                  <a:pt x="0" y="88854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255662" y="6972300"/>
            <a:ext cx="2795954" cy="2850421"/>
          </a:xfrm>
          <a:custGeom>
            <a:avLst/>
            <a:gdLst/>
            <a:ahLst/>
            <a:cxnLst/>
            <a:rect l="l" t="t" r="r" b="b"/>
            <a:pathLst>
              <a:path w="2795954" h="2850421">
                <a:moveTo>
                  <a:pt x="0" y="0"/>
                </a:moveTo>
                <a:lnTo>
                  <a:pt x="2795954" y="0"/>
                </a:lnTo>
                <a:lnTo>
                  <a:pt x="2795954" y="2850420"/>
                </a:lnTo>
                <a:lnTo>
                  <a:pt x="0" y="2850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65073" y="352081"/>
            <a:ext cx="4977133" cy="6175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19"/>
              </a:lnSpc>
            </a:pPr>
            <a:r>
              <a:rPr lang="en-US" sz="3637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THE MAP SHOWS WHERE  PEOPLE HAVE BEEN PROVIDED WITH FILTERS, TABLETS AND WATER PURIFICATION INSTALLATIONS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395195" y="259405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90519" y="6983382"/>
            <a:ext cx="2795954" cy="2850421"/>
          </a:xfrm>
          <a:custGeom>
            <a:avLst/>
            <a:gdLst/>
            <a:ahLst/>
            <a:cxnLst/>
            <a:rect l="l" t="t" r="r" b="b"/>
            <a:pathLst>
              <a:path w="2795954" h="2850421">
                <a:moveTo>
                  <a:pt x="0" y="0"/>
                </a:moveTo>
                <a:lnTo>
                  <a:pt x="2795954" y="0"/>
                </a:lnTo>
                <a:lnTo>
                  <a:pt x="2795954" y="2850420"/>
                </a:lnTo>
                <a:lnTo>
                  <a:pt x="0" y="2850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ChangeAspect="1"/>
          </p:cNvPicPr>
          <p:nvPr>
            <a:videoFile r:link="rId1"/>
          </p:nvPr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33800" y="2984764"/>
            <a:ext cx="13602510" cy="6849039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4348317" y="453197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7850987" y="7842509"/>
            <a:ext cx="5368135" cy="113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5"/>
              </a:lnSpc>
            </a:pPr>
            <a:r>
              <a:rPr lang="en-US" sz="3203" u="sng" dirty="0">
                <a:solidFill>
                  <a:srgbClr val="FFFFFF"/>
                </a:solidFill>
                <a:latin typeface="Arimo"/>
                <a:hlinkClick r:id="rId6" tooltip="https://youtu.be/0dQQp3w5zI0?si=6BaRi0fwZLkYRqAg"/>
              </a:rPr>
              <a:t>https://youtu.be/0dQQp3w5zI0?si=6BaRi0fwZLkYRqAg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F2AF10A6-CA03-9F21-1307-ADC17B477839}"/>
              </a:ext>
            </a:extLst>
          </p:cNvPr>
          <p:cNvSpPr txBox="1"/>
          <p:nvPr/>
        </p:nvSpPr>
        <p:spPr>
          <a:xfrm>
            <a:off x="609600" y="957808"/>
            <a:ext cx="13335000" cy="12566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0"/>
              </a:lnSpc>
            </a:pPr>
            <a:r>
              <a:rPr lang="en-US" sz="66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Example - Mobile Water Filtration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72399" y="5536026"/>
            <a:ext cx="10515601" cy="4750973"/>
          </a:xfrm>
          <a:custGeom>
            <a:avLst/>
            <a:gdLst/>
            <a:ahLst/>
            <a:cxnLst/>
            <a:rect l="l" t="t" r="r" b="b"/>
            <a:pathLst>
              <a:path w="10461872" h="4143570">
                <a:moveTo>
                  <a:pt x="0" y="0"/>
                </a:moveTo>
                <a:lnTo>
                  <a:pt x="10461872" y="0"/>
                </a:lnTo>
                <a:lnTo>
                  <a:pt x="10461872" y="4143570"/>
                </a:lnTo>
                <a:lnTo>
                  <a:pt x="0" y="41435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r="-15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533399" y="1583765"/>
            <a:ext cx="17489943" cy="769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04"/>
              </a:lnSpc>
              <a:spcBef>
                <a:spcPct val="0"/>
              </a:spcBef>
            </a:pPr>
            <a:r>
              <a:rPr lang="en-US" sz="4595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4 Units Operational </a:t>
            </a:r>
            <a:r>
              <a:rPr lang="en-US" sz="4595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in the Mykolaiv and </a:t>
            </a:r>
            <a:r>
              <a:rPr lang="en-US" sz="4595" dirty="0" err="1">
                <a:solidFill>
                  <a:schemeClr val="accent1">
                    <a:lumMod val="75000"/>
                  </a:schemeClr>
                </a:solidFill>
                <a:latin typeface="Roboto Bold"/>
              </a:rPr>
              <a:t>Zaporizhzhya</a:t>
            </a:r>
            <a:r>
              <a:rPr lang="en-US" sz="4595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 regions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3399" y="2465605"/>
            <a:ext cx="14282330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4"/>
              </a:lnSpc>
              <a:spcBef>
                <a:spcPct val="0"/>
              </a:spcBef>
            </a:pP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Manufactured in Ukraine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reverse osmosis filtration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3399" y="3389116"/>
            <a:ext cx="14282330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4"/>
              </a:lnSpc>
              <a:spcBef>
                <a:spcPct val="0"/>
              </a:spcBef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Filters 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up to 12,000 liters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of clean water per day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3398" y="4400414"/>
            <a:ext cx="11658602" cy="663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64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Global Grant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approved for 3 units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76380" y="7995488"/>
            <a:ext cx="5903253" cy="1415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4"/>
              </a:lnSpc>
              <a:spcBef>
                <a:spcPct val="0"/>
              </a:spcBef>
            </a:pP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Many more needed!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Contact Ukraine WASH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538169" y="4400414"/>
            <a:ext cx="3939684" cy="7011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64"/>
              </a:lnSpc>
              <a:spcBef>
                <a:spcPct val="0"/>
              </a:spcBef>
            </a:pPr>
            <a:r>
              <a:rPr lang="en-US" sz="4195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$23,200 </a:t>
            </a:r>
            <a:r>
              <a:rPr lang="en-US" sz="4195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per unit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348317" y="348104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E25773FB-0ADB-864E-189C-221AAD953EED}"/>
              </a:ext>
            </a:extLst>
          </p:cNvPr>
          <p:cNvSpPr txBox="1"/>
          <p:nvPr/>
        </p:nvSpPr>
        <p:spPr>
          <a:xfrm>
            <a:off x="533398" y="5453530"/>
            <a:ext cx="6853004" cy="2125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64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The first unit mobilized in the Kherson region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Roboto Bold"/>
              </a:rPr>
              <a:t>was destroyed in drone attacks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51148" y="249038"/>
            <a:ext cx="1795905" cy="1803643"/>
            <a:chOff x="0" y="0"/>
            <a:chExt cx="2394540" cy="2404858"/>
          </a:xfrm>
          <a:solidFill>
            <a:schemeClr val="tx2">
              <a:lumMod val="75000"/>
            </a:schemeClr>
          </a:solidFill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394540" cy="2404858"/>
              <a:chOff x="0" y="0"/>
              <a:chExt cx="6350000" cy="6377362"/>
            </a:xfrm>
            <a:grpFill/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350000" cy="6377362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77362">
                    <a:moveTo>
                      <a:pt x="3175000" y="0"/>
                    </a:moveTo>
                    <a:cubicBezTo>
                      <a:pt x="1421496" y="0"/>
                      <a:pt x="0" y="1427621"/>
                      <a:pt x="0" y="3188681"/>
                    </a:cubicBezTo>
                    <a:cubicBezTo>
                      <a:pt x="0" y="4949741"/>
                      <a:pt x="1421496" y="6377362"/>
                      <a:pt x="3175000" y="6377362"/>
                    </a:cubicBezTo>
                    <a:cubicBezTo>
                      <a:pt x="4928504" y="6377362"/>
                      <a:pt x="6350000" y="4949741"/>
                      <a:pt x="6350000" y="3188681"/>
                    </a:cubicBezTo>
                    <a:cubicBezTo>
                      <a:pt x="6350000" y="1427621"/>
                      <a:pt x="4928504" y="0"/>
                      <a:pt x="3175000" y="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720800" y="288557"/>
              <a:ext cx="952936" cy="182774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99"/>
                </a:lnSpc>
              </a:pPr>
              <a:r>
                <a:rPr lang="en-US" sz="9999" spc="499" dirty="0">
                  <a:solidFill>
                    <a:srgbClr val="FFFEFE"/>
                  </a:solidFill>
                  <a:latin typeface="Poppins Bold"/>
                </a:rPr>
                <a:t>!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249038"/>
            <a:ext cx="5955355" cy="9529027"/>
          </a:xfrm>
          <a:custGeom>
            <a:avLst/>
            <a:gdLst/>
            <a:ahLst/>
            <a:cxnLst/>
            <a:rect l="l" t="t" r="r" b="b"/>
            <a:pathLst>
              <a:path w="5072892" h="9529027">
                <a:moveTo>
                  <a:pt x="0" y="0"/>
                </a:moveTo>
                <a:lnTo>
                  <a:pt x="5072893" y="0"/>
                </a:lnTo>
                <a:lnTo>
                  <a:pt x="5072893" y="9529027"/>
                </a:lnTo>
                <a:lnTo>
                  <a:pt x="0" y="95290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6959" r="-2331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6877581" y="3456419"/>
            <a:ext cx="10818579" cy="6533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8"/>
              </a:lnSpc>
            </a:pPr>
            <a:r>
              <a:rPr lang="en-US" sz="4000" spc="87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Provision of drinking fountains </a:t>
            </a:r>
            <a:r>
              <a:rPr lang="en-US" sz="4000" spc="87" dirty="0">
                <a:solidFill>
                  <a:schemeClr val="tx2">
                    <a:lumMod val="60000"/>
                    <a:lumOff val="40000"/>
                  </a:schemeClr>
                </a:solidFill>
                <a:latin typeface="Roboto Bold"/>
              </a:rPr>
              <a:t>for safe filtered water in those places where children are forcibly isolated for a long time (bomb shelters in schools,                      kindergartens, universities)</a:t>
            </a:r>
          </a:p>
          <a:p>
            <a:pPr algn="ctr">
              <a:lnSpc>
                <a:spcPts val="7448"/>
              </a:lnSpc>
            </a:pPr>
            <a:r>
              <a:rPr lang="en-US" sz="4000" spc="87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Installed 62 units</a:t>
            </a:r>
          </a:p>
          <a:p>
            <a:pPr algn="ctr">
              <a:lnSpc>
                <a:spcPts val="7448"/>
              </a:lnSpc>
            </a:pPr>
            <a:r>
              <a:rPr lang="en-US" sz="4000" spc="87" dirty="0">
                <a:solidFill>
                  <a:schemeClr val="tx2">
                    <a:lumMod val="75000"/>
                  </a:schemeClr>
                </a:solidFill>
                <a:latin typeface="Roboto Bold"/>
              </a:rPr>
              <a:t>In progress 65 units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29600" y="2393998"/>
            <a:ext cx="7597510" cy="846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5400" spc="289" dirty="0">
                <a:solidFill>
                  <a:schemeClr val="tx2">
                    <a:lumMod val="75000"/>
                  </a:schemeClr>
                </a:solidFill>
                <a:latin typeface="Intro"/>
              </a:rPr>
              <a:t>KEY GG PROJECT</a:t>
            </a:r>
          </a:p>
        </p:txBody>
      </p:sp>
      <p:sp>
        <p:nvSpPr>
          <p:cNvPr id="9" name="Freeform 9"/>
          <p:cNvSpPr/>
          <p:nvPr/>
        </p:nvSpPr>
        <p:spPr>
          <a:xfrm>
            <a:off x="14083660" y="230978"/>
            <a:ext cx="3939683" cy="1046705"/>
          </a:xfrm>
          <a:custGeom>
            <a:avLst/>
            <a:gdLst/>
            <a:ahLst/>
            <a:cxnLst/>
            <a:rect l="l" t="t" r="r" b="b"/>
            <a:pathLst>
              <a:path w="3939683" h="1046705">
                <a:moveTo>
                  <a:pt x="0" y="0"/>
                </a:moveTo>
                <a:lnTo>
                  <a:pt x="3939682" y="0"/>
                </a:lnTo>
                <a:lnTo>
                  <a:pt x="3939682" y="1046705"/>
                </a:lnTo>
                <a:lnTo>
                  <a:pt x="0" y="10467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428</Words>
  <Application>Microsoft Office PowerPoint</Application>
  <PresentationFormat>Custom</PresentationFormat>
  <Paragraphs>49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Poppins Light Bold</vt:lpstr>
      <vt:lpstr>Intro</vt:lpstr>
      <vt:lpstr>Aptos</vt:lpstr>
      <vt:lpstr>Calibri</vt:lpstr>
      <vt:lpstr>Roboto Bold</vt:lpstr>
      <vt:lpstr>Arial</vt:lpstr>
      <vt:lpstr>Poppins Bold</vt:lpstr>
      <vt:lpstr>Arimo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Питна вода - джерело життя</dc:title>
  <cp:lastModifiedBy>Michael Brown</cp:lastModifiedBy>
  <cp:revision>3</cp:revision>
  <dcterms:created xsi:type="dcterms:W3CDTF">2006-08-16T00:00:00Z</dcterms:created>
  <dcterms:modified xsi:type="dcterms:W3CDTF">2026-06-02T17:24:54Z</dcterms:modified>
  <dc:identifier>DAGFBj30ogQ</dc:identifier>
</cp:coreProperties>
</file>