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85" r:id="rId2"/>
    <p:sldId id="286" r:id="rId3"/>
    <p:sldId id="2147483595" r:id="rId4"/>
    <p:sldId id="270" r:id="rId5"/>
    <p:sldId id="278" r:id="rId6"/>
    <p:sldId id="27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BC26A7"/>
    <a:srgbClr val="FFFF66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37F357-9DDB-4100-AF21-B923BDE154C9}" v="1" dt="2026-05-23T17:49:34.2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4555" autoAdjust="0"/>
  </p:normalViewPr>
  <p:slideViewPr>
    <p:cSldViewPr>
      <p:cViewPr varScale="1">
        <p:scale>
          <a:sx n="120" d="100"/>
          <a:sy n="120" d="100"/>
        </p:scale>
        <p:origin x="42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0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3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747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53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26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86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04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46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1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9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37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31B08-CB0B-4D9B-9E00-0F60E1932117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DACDC-192F-4F65-A012-6B48CD490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5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YG\Desktop\Solar Water Filtration\Multan\DSC0297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8601" y="17745"/>
            <a:ext cx="9372601" cy="699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770791" y="4038600"/>
            <a:ext cx="7315200" cy="23622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00" b="1" dirty="0">
                <a:solidFill>
                  <a:schemeClr val="bg1"/>
                </a:solidFill>
              </a:rPr>
              <a:t>ZINDAGI – LIFE</a:t>
            </a:r>
          </a:p>
          <a:p>
            <a:r>
              <a:rPr lang="en-US" b="1" dirty="0">
                <a:solidFill>
                  <a:schemeClr val="bg1"/>
                </a:solidFill>
              </a:rPr>
              <a:t>A project to improve quality of life of women &amp; children living in polio high risk areas through provision of safe drinking water through WASH interventions.</a:t>
            </a:r>
          </a:p>
        </p:txBody>
      </p:sp>
    </p:spTree>
    <p:extLst>
      <p:ext uri="{BB962C8B-B14F-4D97-AF65-F5344CB8AC3E}">
        <p14:creationId xmlns:p14="http://schemas.microsoft.com/office/powerpoint/2010/main" val="3239220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B6BD0-8C38-5D85-5B0D-FC7616E0E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134143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US" sz="3200" b="1" dirty="0"/>
              <a:t>A WASH Initiative</a:t>
            </a:r>
            <a:br>
              <a:rPr lang="en-US" sz="3200" b="1" dirty="0"/>
            </a:br>
            <a:r>
              <a:rPr lang="en-US" sz="3200" b="1" dirty="0"/>
              <a:t>Need for Clean Drinking 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AEB7F-FDA8-8C19-B0FD-070D2D8ED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To implement sustainable, low-cost water filtration systems tailored to local needs.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Provide clean drinking water at easy approach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Reduce water borne diseases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Create creditability for polio vaccination teams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Approach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Community involvement in planning and maintenance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Utilization of locally available materials</a:t>
            </a:r>
          </a:p>
          <a:p>
            <a:pPr marL="742950" marR="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Improve Health &amp; Hygiene practices</a:t>
            </a:r>
          </a:p>
        </p:txBody>
      </p:sp>
    </p:spTree>
    <p:extLst>
      <p:ext uri="{BB962C8B-B14F-4D97-AF65-F5344CB8AC3E}">
        <p14:creationId xmlns:p14="http://schemas.microsoft.com/office/powerpoint/2010/main" val="1657289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18121"/>
            <a:ext cx="9143999" cy="78483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US" sz="2700" b="1" dirty="0"/>
              <a:t>Water Projects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-1" y="3628779"/>
            <a:ext cx="3308592" cy="89507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Rotary Club of North Carolina</a:t>
            </a:r>
          </a:p>
          <a:p>
            <a:r>
              <a:rPr lang="en-US" sz="1800" dirty="0">
                <a:solidFill>
                  <a:schemeClr val="tx1"/>
                </a:solidFill>
              </a:rPr>
              <a:t>3 Solar water Filtration Plants in Hyderabad and Lahore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153" y="4714066"/>
            <a:ext cx="3207438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Global Grant GG 2117155</a:t>
            </a:r>
          </a:p>
          <a:p>
            <a:r>
              <a:rPr lang="en-US" dirty="0"/>
              <a:t>5 Water filtration Plants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17866" y="2482372"/>
            <a:ext cx="2071188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Global Grant GG 119203 </a:t>
            </a:r>
          </a:p>
          <a:p>
            <a:r>
              <a:rPr lang="en-US" dirty="0"/>
              <a:t>4 Water Filtration Plants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600" y="5550605"/>
            <a:ext cx="3217991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Global Grant GG 2124985 </a:t>
            </a:r>
          </a:p>
          <a:p>
            <a:r>
              <a:rPr lang="en-US" dirty="0"/>
              <a:t>5 Water Filtration Plants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39682" y="5737100"/>
            <a:ext cx="2111467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8 Water Filter&amp; RO Plants from Japanese Rotarians</a:t>
            </a:r>
          </a:p>
          <a:p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31633" y="123042"/>
            <a:ext cx="1657350" cy="574987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rgbClr val="FFFF00"/>
                </a:solidFill>
              </a:rPr>
              <a:t>Total</a:t>
            </a:r>
          </a:p>
          <a:p>
            <a:pPr algn="ctr"/>
            <a:r>
              <a:rPr lang="en-US" sz="2100" b="1" dirty="0">
                <a:solidFill>
                  <a:srgbClr val="FFFF00"/>
                </a:solidFill>
              </a:rPr>
              <a:t>53</a:t>
            </a:r>
          </a:p>
        </p:txBody>
      </p:sp>
      <p:pic>
        <p:nvPicPr>
          <p:cNvPr id="1028" name="Picture 4" descr="C:\Users\SYG\Desktop\GG\Dr. Farhan Essa\Hassan Brohi Goth\DSC_986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8168" y="862320"/>
            <a:ext cx="2142981" cy="159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A772D6-F717-192C-C5ED-D4D7BB0CE89F}"/>
              </a:ext>
            </a:extLst>
          </p:cNvPr>
          <p:cNvSpPr txBox="1"/>
          <p:nvPr/>
        </p:nvSpPr>
        <p:spPr>
          <a:xfrm>
            <a:off x="50575" y="6328340"/>
            <a:ext cx="3308592" cy="646331"/>
          </a:xfrm>
          <a:prstGeom prst="rect">
            <a:avLst/>
          </a:prstGeom>
          <a:solidFill>
            <a:srgbClr val="BC26A7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K-Electric Corporation</a:t>
            </a:r>
          </a:p>
          <a:p>
            <a:r>
              <a:rPr lang="en-US" dirty="0"/>
              <a:t>6 Water Filtration Plants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47381D-75C8-6D94-700F-31359F7D848C}"/>
              </a:ext>
            </a:extLst>
          </p:cNvPr>
          <p:cNvSpPr txBox="1"/>
          <p:nvPr/>
        </p:nvSpPr>
        <p:spPr>
          <a:xfrm>
            <a:off x="6917866" y="3779954"/>
            <a:ext cx="2055948" cy="92333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Individual Rotarians</a:t>
            </a:r>
          </a:p>
          <a:p>
            <a:r>
              <a:rPr lang="en-US" dirty="0"/>
              <a:t>5 Water Filtration Plants</a:t>
            </a:r>
          </a:p>
        </p:txBody>
      </p:sp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36EF0844-0CD6-ED22-6DB2-3F6B3CBB56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49" y="829433"/>
            <a:ext cx="3308592" cy="1918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8E3E900-4C8C-48D1-4E48-A8395FB8F9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0443" y="829433"/>
            <a:ext cx="3531885" cy="23000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6248D33-44BA-BFC9-8288-535962078A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5056" y="3263251"/>
            <a:ext cx="3495871" cy="19567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B8C7BA-4B4A-F160-7F73-5EDBDCEBC373}"/>
              </a:ext>
            </a:extLst>
          </p:cNvPr>
          <p:cNvSpPr txBox="1"/>
          <p:nvPr/>
        </p:nvSpPr>
        <p:spPr>
          <a:xfrm>
            <a:off x="6925648" y="4800537"/>
            <a:ext cx="2088094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2 Water Filtration Plants from PRIVP </a:t>
            </a:r>
            <a:r>
              <a:rPr lang="en-US" sz="1600" dirty="0" err="1"/>
              <a:t>Johrita</a:t>
            </a:r>
            <a:r>
              <a:rPr lang="en-US" sz="1600" dirty="0"/>
              <a:t> Solari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4DDDD6D-5DC4-3D7D-A16E-FA9EDF9F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5" y="2774584"/>
            <a:ext cx="2210207" cy="90811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FF7D40-15A5-2A43-9742-3AA803859C39}"/>
              </a:ext>
            </a:extLst>
          </p:cNvPr>
          <p:cNvSpPr txBox="1"/>
          <p:nvPr/>
        </p:nvSpPr>
        <p:spPr>
          <a:xfrm>
            <a:off x="2275334" y="2998388"/>
            <a:ext cx="85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17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A4DBF9-292B-82B4-7545-09792A966B6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5461" y="5283242"/>
            <a:ext cx="3446029" cy="167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47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134143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WASH  Activities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570493"/>
              </p:ext>
            </p:extLst>
          </p:nvPr>
        </p:nvGraphicFramePr>
        <p:xfrm>
          <a:off x="76200" y="1447800"/>
          <a:ext cx="8991600" cy="484939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552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+mn-lt"/>
                        </a:rPr>
                        <a:t>Site Selection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+mn-lt"/>
                        </a:rPr>
                        <a:t>Community</a:t>
                      </a:r>
                      <a:r>
                        <a:rPr lang="en-US" sz="2200" baseline="0" dirty="0">
                          <a:latin typeface="+mn-lt"/>
                        </a:rPr>
                        <a:t> Meetings</a:t>
                      </a:r>
                      <a:endParaRPr lang="en-US" sz="2200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+mn-lt"/>
                        </a:rPr>
                        <a:t>Construction</a:t>
                      </a:r>
                      <a:r>
                        <a:rPr lang="en-US" sz="2200" baseline="0" dirty="0">
                          <a:latin typeface="+mn-lt"/>
                        </a:rPr>
                        <a:t> &amp; Installation Work</a:t>
                      </a:r>
                      <a:endParaRPr lang="en-US" sz="2200" dirty="0">
                        <a:latin typeface="+mn-lt"/>
                      </a:endParaRP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+mn-lt"/>
                        </a:rPr>
                        <a:t>Health &amp; Hygiene</a:t>
                      </a:r>
                      <a:r>
                        <a:rPr lang="en-US" sz="2200" baseline="0" dirty="0">
                          <a:latin typeface="+mn-lt"/>
                        </a:rPr>
                        <a:t> Workshops</a:t>
                      </a:r>
                      <a:endParaRPr lang="en-US" sz="2200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+mn-lt"/>
                        </a:rPr>
                        <a:t>Plant Operational &amp; Management Trainings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+mn-lt"/>
                        </a:rPr>
                        <a:t>Plant Inauguration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+mn-lt"/>
                        </a:rPr>
                        <a:t>Health Awareness Workshops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+mn-lt"/>
                        </a:rPr>
                        <a:t>Meeting with Public Sector Organizations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2198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+mn-lt"/>
                        </a:rPr>
                        <a:t>O&amp;M Follow up Trainings 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5B1C4A2-44EF-3F0F-E691-1C566BE3C8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447800"/>
            <a:ext cx="3053542" cy="1733552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84641E3-66AF-4823-83B6-63E8C399F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5662" y="3181352"/>
            <a:ext cx="3053542" cy="1695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B608EF8E-EC71-CD7A-B86F-B86DDE2C4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4632" y="4991650"/>
            <a:ext cx="2968709" cy="1495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979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043" y="448425"/>
            <a:ext cx="8842758" cy="5847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Project Beneficiaries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5042" y="1673184"/>
            <a:ext cx="556615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2200" dirty="0"/>
              <a:t> Total </a:t>
            </a:r>
            <a:r>
              <a:rPr lang="en-US" sz="2200" dirty="0">
                <a:solidFill>
                  <a:srgbClr val="FF0000"/>
                </a:solidFill>
              </a:rPr>
              <a:t>53</a:t>
            </a:r>
            <a:r>
              <a:rPr lang="en-US" sz="2200" dirty="0"/>
              <a:t> Water Filtration Plants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200" dirty="0"/>
              <a:t>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200" dirty="0"/>
              <a:t>Total household (500x53) = </a:t>
            </a:r>
            <a:r>
              <a:rPr lang="en-US" sz="2200" dirty="0">
                <a:solidFill>
                  <a:srgbClr val="FF0000"/>
                </a:solidFill>
              </a:rPr>
              <a:t>26,500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2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200" dirty="0"/>
              <a:t>Direct beneficiaries (26500x 8)= </a:t>
            </a:r>
            <a:r>
              <a:rPr lang="en-US" sz="2200" dirty="0">
                <a:solidFill>
                  <a:srgbClr val="FF0000"/>
                </a:solidFill>
              </a:rPr>
              <a:t>212000</a:t>
            </a:r>
          </a:p>
          <a:p>
            <a:pPr algn="just"/>
            <a:r>
              <a:rPr lang="en-US" sz="2200" dirty="0"/>
              <a:t>	</a:t>
            </a:r>
            <a:r>
              <a:rPr lang="en-US" sz="1600" dirty="0"/>
              <a:t>(Average household size is 8)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200" dirty="0"/>
              <a:t>Reduced work load for </a:t>
            </a:r>
            <a:r>
              <a:rPr lang="en-US" sz="2200" dirty="0">
                <a:solidFill>
                  <a:srgbClr val="FF0000"/>
                </a:solidFill>
              </a:rPr>
              <a:t>95400</a:t>
            </a:r>
            <a:r>
              <a:rPr lang="en-US" sz="2200" dirty="0"/>
              <a:t> Women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2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200" dirty="0"/>
              <a:t>Secured  </a:t>
            </a:r>
            <a:r>
              <a:rPr lang="en-US" sz="2200" dirty="0">
                <a:solidFill>
                  <a:srgbClr val="FF0000"/>
                </a:solidFill>
              </a:rPr>
              <a:t>59360</a:t>
            </a:r>
            <a:r>
              <a:rPr lang="en-US" sz="2200" dirty="0"/>
              <a:t> children from water borne disease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200" dirty="0"/>
              <a:t>Provide polio vaccination accessibility to </a:t>
            </a:r>
            <a:r>
              <a:rPr lang="en-US" sz="2200" dirty="0">
                <a:solidFill>
                  <a:srgbClr val="FF0000"/>
                </a:solidFill>
              </a:rPr>
              <a:t>53</a:t>
            </a:r>
            <a:r>
              <a:rPr lang="en-US" sz="2200" dirty="0"/>
              <a:t> high risk areas.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200" dirty="0"/>
              <a:t>Reduced </a:t>
            </a:r>
            <a:r>
              <a:rPr lang="en-US" sz="2200" dirty="0">
                <a:solidFill>
                  <a:srgbClr val="FF0000"/>
                </a:solidFill>
              </a:rPr>
              <a:t>85%</a:t>
            </a:r>
            <a:r>
              <a:rPr lang="en-US" sz="2200" dirty="0"/>
              <a:t> refusals in such communities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200" dirty="0"/>
          </a:p>
        </p:txBody>
      </p:sp>
      <p:pic>
        <p:nvPicPr>
          <p:cNvPr id="5" name="Picture 2" descr="C:\Users\SYG\Desktop\Polioplus 2 folder\Zindagi - 2\Baldia Pics\IMG_893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1143000"/>
            <a:ext cx="3124200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YG\Desktop\Solar Water Filtration\Multan\DSC0295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3810000"/>
            <a:ext cx="3048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358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Project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5257800" cy="541019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8000" dirty="0"/>
              <a:t>Reduced waterborne diseases such as cholera, typhoid, diarrhea, and hepatitis. Improved overall public health and lower mortality rates, especially among children.</a:t>
            </a:r>
          </a:p>
          <a:p>
            <a:pPr algn="just"/>
            <a:endParaRPr lang="en-US" sz="8000" dirty="0"/>
          </a:p>
          <a:p>
            <a:pPr algn="just"/>
            <a:r>
              <a:rPr lang="en-US" sz="8000" dirty="0"/>
              <a:t>More access to polio teams in security compromised areas</a:t>
            </a:r>
          </a:p>
          <a:p>
            <a:pPr algn="just"/>
            <a:endParaRPr lang="en-US" sz="8000" dirty="0"/>
          </a:p>
          <a:p>
            <a:pPr algn="just"/>
            <a:r>
              <a:rPr lang="en-US" sz="8000" dirty="0"/>
              <a:t>Better quality of life due to reliable access to clean water. Increased school attendance because children are less likely to become sick. </a:t>
            </a:r>
          </a:p>
          <a:p>
            <a:pPr algn="just"/>
            <a:endParaRPr lang="en-US" sz="8000" dirty="0"/>
          </a:p>
          <a:p>
            <a:pPr algn="just"/>
            <a:r>
              <a:rPr lang="en-US" sz="8000" dirty="0"/>
              <a:t>Reduced burden on women and children who may otherwise spend hours collecting safe water.</a:t>
            </a:r>
          </a:p>
          <a:p>
            <a:pPr algn="just"/>
            <a:endParaRPr lang="en-US" sz="8000" dirty="0"/>
          </a:p>
          <a:p>
            <a:pPr algn="just"/>
            <a:r>
              <a:rPr lang="en-US" sz="8000" dirty="0"/>
              <a:t>Awareness of Health &amp; Hygiene.</a:t>
            </a:r>
          </a:p>
          <a:p>
            <a:pPr algn="just"/>
            <a:endParaRPr lang="en-US" sz="8000" dirty="0"/>
          </a:p>
          <a:p>
            <a:endParaRPr lang="en-US" sz="9600" dirty="0"/>
          </a:p>
          <a:p>
            <a:endParaRPr lang="en-US" sz="22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F8A12A-4D6E-B863-45F7-7E7A451FCF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5744" y="1491498"/>
            <a:ext cx="3573087" cy="25375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27DB4A-4339-8E80-5466-E6A549F23C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2084" y="4244082"/>
            <a:ext cx="3581400" cy="25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2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340</Words>
  <Application>Microsoft Office PowerPoint</Application>
  <PresentationFormat>On-screen Show (4:3)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A WASH Initiative Need for Clean Drinking Water</vt:lpstr>
      <vt:lpstr>Water Projects</vt:lpstr>
      <vt:lpstr>WASH  Activities</vt:lpstr>
      <vt:lpstr>PowerPoint Presentation</vt:lpstr>
      <vt:lpstr>Project Outcomes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Asher Ali</dc:creator>
  <cp:lastModifiedBy>Michael Brown</cp:lastModifiedBy>
  <cp:revision>92</cp:revision>
  <dcterms:created xsi:type="dcterms:W3CDTF">2016-11-18T21:11:36Z</dcterms:created>
  <dcterms:modified xsi:type="dcterms:W3CDTF">2026-05-23T17:49:35Z</dcterms:modified>
</cp:coreProperties>
</file>